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9" r:id="rId2"/>
    <p:sldId id="293" r:id="rId3"/>
    <p:sldId id="258" r:id="rId4"/>
    <p:sldId id="268" r:id="rId5"/>
    <p:sldId id="263" r:id="rId6"/>
    <p:sldId id="259" r:id="rId7"/>
    <p:sldId id="260" r:id="rId8"/>
    <p:sldId id="299" r:id="rId9"/>
    <p:sldId id="274" r:id="rId10"/>
    <p:sldId id="276" r:id="rId11"/>
    <p:sldId id="296" r:id="rId12"/>
    <p:sldId id="280" r:id="rId13"/>
    <p:sldId id="285" r:id="rId14"/>
    <p:sldId id="279" r:id="rId15"/>
    <p:sldId id="291" r:id="rId16"/>
    <p:sldId id="300" r:id="rId17"/>
    <p:sldId id="288" r:id="rId18"/>
    <p:sldId id="282" r:id="rId19"/>
    <p:sldId id="277" r:id="rId20"/>
    <p:sldId id="278" r:id="rId21"/>
    <p:sldId id="283" r:id="rId22"/>
    <p:sldId id="261" r:id="rId23"/>
    <p:sldId id="262" r:id="rId24"/>
    <p:sldId id="294" r:id="rId25"/>
    <p:sldId id="301" r:id="rId26"/>
    <p:sldId id="295" r:id="rId27"/>
    <p:sldId id="275" r:id="rId28"/>
    <p:sldId id="298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5E16"/>
    <a:srgbClr val="216D19"/>
    <a:srgbClr val="F6F6F6"/>
    <a:srgbClr val="FFFFFF"/>
    <a:srgbClr val="29891F"/>
    <a:srgbClr val="34AF27"/>
    <a:srgbClr val="7CE0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1E0A65-7158-4474-B1E7-117AC28C90A0}" v="61" dt="2023-06-11T16:42:14.443"/>
    <p1510:client id="{E78E55C8-1840-4DEF-9F1F-CD18C1D0061D}" v="163" dt="2023-06-12T10:28:56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81697" autoAdjust="0"/>
  </p:normalViewPr>
  <p:slideViewPr>
    <p:cSldViewPr snapToGrid="0">
      <p:cViewPr varScale="1">
        <p:scale>
          <a:sx n="90" d="100"/>
          <a:sy n="90" d="100"/>
        </p:scale>
        <p:origin x="16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kb0307@naver.com" userId="cd0e421b0970c4aa" providerId="LiveId" clId="{B27A5764-E6EE-4B82-85C7-B50D6DA80B59}"/>
    <pc:docChg chg="undo redo custSel addSld delSld modSld">
      <pc:chgData name="wkb0307@naver.com" userId="cd0e421b0970c4aa" providerId="LiveId" clId="{B27A5764-E6EE-4B82-85C7-B50D6DA80B59}" dt="2023-06-06T15:26:15.824" v="1851" actId="47"/>
      <pc:docMkLst>
        <pc:docMk/>
      </pc:docMkLst>
      <pc:sldChg chg="addSp delSp modSp mod">
        <pc:chgData name="wkb0307@naver.com" userId="cd0e421b0970c4aa" providerId="LiveId" clId="{B27A5764-E6EE-4B82-85C7-B50D6DA80B59}" dt="2023-06-06T14:13:27.954" v="827" actId="1076"/>
        <pc:sldMkLst>
          <pc:docMk/>
          <pc:sldMk cId="337475691" sldId="256"/>
        </pc:sldMkLst>
        <pc:spChg chg="mod">
          <ac:chgData name="wkb0307@naver.com" userId="cd0e421b0970c4aa" providerId="LiveId" clId="{B27A5764-E6EE-4B82-85C7-B50D6DA80B59}" dt="2023-06-06T14:13:27.954" v="827" actId="1076"/>
          <ac:spMkLst>
            <pc:docMk/>
            <pc:sldMk cId="337475691" sldId="256"/>
            <ac:spMk id="3" creationId="{44B48351-4BD2-0301-CA49-D3B2B740723F}"/>
          </ac:spMkLst>
        </pc:spChg>
        <pc:spChg chg="add del mod">
          <ac:chgData name="wkb0307@naver.com" userId="cd0e421b0970c4aa" providerId="LiveId" clId="{B27A5764-E6EE-4B82-85C7-B50D6DA80B59}" dt="2023-06-06T13:52:06.097" v="608" actId="478"/>
          <ac:spMkLst>
            <pc:docMk/>
            <pc:sldMk cId="337475691" sldId="256"/>
            <ac:spMk id="17" creationId="{87411860-EB13-B7B4-3F03-A678DAC3A069}"/>
          </ac:spMkLst>
        </pc:spChg>
        <pc:picChg chg="add mod">
          <ac:chgData name="wkb0307@naver.com" userId="cd0e421b0970c4aa" providerId="LiveId" clId="{B27A5764-E6EE-4B82-85C7-B50D6DA80B59}" dt="2023-06-06T13:48:27.960" v="346" actId="571"/>
          <ac:picMkLst>
            <pc:docMk/>
            <pc:sldMk cId="337475691" sldId="256"/>
            <ac:picMk id="10" creationId="{F48877A3-CDE0-3986-BA75-E2BF023DF757}"/>
          </ac:picMkLst>
        </pc:picChg>
        <pc:picChg chg="mod">
          <ac:chgData name="wkb0307@naver.com" userId="cd0e421b0970c4aa" providerId="LiveId" clId="{B27A5764-E6EE-4B82-85C7-B50D6DA80B59}" dt="2023-06-06T13:51:48.070" v="605" actId="1035"/>
          <ac:picMkLst>
            <pc:docMk/>
            <pc:sldMk cId="337475691" sldId="256"/>
            <ac:picMk id="43" creationId="{B0D8BC9A-9F6E-1742-5E2B-D3F06963C26F}"/>
          </ac:picMkLst>
        </pc:picChg>
        <pc:cxnChg chg="add mod">
          <ac:chgData name="wkb0307@naver.com" userId="cd0e421b0970c4aa" providerId="LiveId" clId="{B27A5764-E6EE-4B82-85C7-B50D6DA80B59}" dt="2023-06-06T13:48:27.960" v="346" actId="571"/>
          <ac:cxnSpMkLst>
            <pc:docMk/>
            <pc:sldMk cId="337475691" sldId="256"/>
            <ac:cxnSpMk id="11" creationId="{D46ECDA4-6E14-8F00-5AE2-526CC49F1CF9}"/>
          </ac:cxnSpMkLst>
        </pc:cxnChg>
        <pc:cxnChg chg="add mod">
          <ac:chgData name="wkb0307@naver.com" userId="cd0e421b0970c4aa" providerId="LiveId" clId="{B27A5764-E6EE-4B82-85C7-B50D6DA80B59}" dt="2023-06-06T13:48:27.960" v="346" actId="571"/>
          <ac:cxnSpMkLst>
            <pc:docMk/>
            <pc:sldMk cId="337475691" sldId="256"/>
            <ac:cxnSpMk id="12" creationId="{8AB5948F-F894-48C3-237B-42DD79AAC749}"/>
          </ac:cxnSpMkLst>
        </pc:cxnChg>
        <pc:cxnChg chg="mod">
          <ac:chgData name="wkb0307@naver.com" userId="cd0e421b0970c4aa" providerId="LiveId" clId="{B27A5764-E6EE-4B82-85C7-B50D6DA80B59}" dt="2023-06-06T13:51:48.070" v="605" actId="1035"/>
          <ac:cxnSpMkLst>
            <pc:docMk/>
            <pc:sldMk cId="337475691" sldId="256"/>
            <ac:cxnSpMk id="14" creationId="{2A2DD835-F93D-FA09-964E-2FE8243F0333}"/>
          </ac:cxnSpMkLst>
        </pc:cxnChg>
        <pc:cxnChg chg="add del mod">
          <ac:chgData name="wkb0307@naver.com" userId="cd0e421b0970c4aa" providerId="LiveId" clId="{B27A5764-E6EE-4B82-85C7-B50D6DA80B59}" dt="2023-06-06T13:56:15.316" v="649"/>
          <ac:cxnSpMkLst>
            <pc:docMk/>
            <pc:sldMk cId="337475691" sldId="256"/>
            <ac:cxnSpMk id="18" creationId="{172675A9-13F2-3633-11C1-7439491D4B93}"/>
          </ac:cxnSpMkLst>
        </pc:cxnChg>
        <pc:cxnChg chg="mod">
          <ac:chgData name="wkb0307@naver.com" userId="cd0e421b0970c4aa" providerId="LiveId" clId="{B27A5764-E6EE-4B82-85C7-B50D6DA80B59}" dt="2023-06-06T13:51:48.070" v="605" actId="1035"/>
          <ac:cxnSpMkLst>
            <pc:docMk/>
            <pc:sldMk cId="337475691" sldId="256"/>
            <ac:cxnSpMk id="21" creationId="{3F5D32E0-5F19-C58A-29E1-49512C67F290}"/>
          </ac:cxnSpMkLst>
        </pc:cxnChg>
        <pc:cxnChg chg="mod">
          <ac:chgData name="wkb0307@naver.com" userId="cd0e421b0970c4aa" providerId="LiveId" clId="{B27A5764-E6EE-4B82-85C7-B50D6DA80B59}" dt="2023-06-06T13:51:48.070" v="605" actId="1035"/>
          <ac:cxnSpMkLst>
            <pc:docMk/>
            <pc:sldMk cId="337475691" sldId="256"/>
            <ac:cxnSpMk id="23" creationId="{11E0DBA0-E1B6-3252-DFB3-7024A8ECC182}"/>
          </ac:cxnSpMkLst>
        </pc:cxnChg>
        <pc:cxnChg chg="mod">
          <ac:chgData name="wkb0307@naver.com" userId="cd0e421b0970c4aa" providerId="LiveId" clId="{B27A5764-E6EE-4B82-85C7-B50D6DA80B59}" dt="2023-06-06T13:51:48.070" v="605" actId="1035"/>
          <ac:cxnSpMkLst>
            <pc:docMk/>
            <pc:sldMk cId="337475691" sldId="256"/>
            <ac:cxnSpMk id="25" creationId="{89480A8E-3423-91AD-6879-78C9D1273F97}"/>
          </ac:cxnSpMkLst>
        </pc:cxnChg>
      </pc:sldChg>
      <pc:sldChg chg="addSp delSp modSp mod">
        <pc:chgData name="wkb0307@naver.com" userId="cd0e421b0970c4aa" providerId="LiveId" clId="{B27A5764-E6EE-4B82-85C7-B50D6DA80B59}" dt="2023-06-06T15:13:52.443" v="1559" actId="478"/>
        <pc:sldMkLst>
          <pc:docMk/>
          <pc:sldMk cId="3351626352" sldId="258"/>
        </pc:sldMkLst>
        <pc:spChg chg="mod">
          <ac:chgData name="wkb0307@naver.com" userId="cd0e421b0970c4aa" providerId="LiveId" clId="{B27A5764-E6EE-4B82-85C7-B50D6DA80B59}" dt="2023-06-06T14:59:42.964" v="1531" actId="14100"/>
          <ac:spMkLst>
            <pc:docMk/>
            <pc:sldMk cId="3351626352" sldId="258"/>
            <ac:spMk id="2" creationId="{E8DBB239-2508-1689-24A6-BF656AF9FAD7}"/>
          </ac:spMkLst>
        </pc:spChg>
        <pc:spChg chg="add mod">
          <ac:chgData name="wkb0307@naver.com" userId="cd0e421b0970c4aa" providerId="LiveId" clId="{B27A5764-E6EE-4B82-85C7-B50D6DA80B59}" dt="2023-06-06T14:51:11.597" v="1336" actId="20577"/>
          <ac:spMkLst>
            <pc:docMk/>
            <pc:sldMk cId="3351626352" sldId="258"/>
            <ac:spMk id="7" creationId="{BE0641C2-D2CC-579A-60D0-A58189F073E0}"/>
          </ac:spMkLst>
        </pc:spChg>
        <pc:spChg chg="add del mod">
          <ac:chgData name="wkb0307@naver.com" userId="cd0e421b0970c4aa" providerId="LiveId" clId="{B27A5764-E6EE-4B82-85C7-B50D6DA80B59}" dt="2023-06-06T15:13:52.443" v="1559" actId="478"/>
          <ac:spMkLst>
            <pc:docMk/>
            <pc:sldMk cId="3351626352" sldId="258"/>
            <ac:spMk id="8" creationId="{B5BB6895-CCE6-98C5-4A18-AFE9DF7AED20}"/>
          </ac:spMkLst>
        </pc:spChg>
        <pc:spChg chg="mod">
          <ac:chgData name="wkb0307@naver.com" userId="cd0e421b0970c4aa" providerId="LiveId" clId="{B27A5764-E6EE-4B82-85C7-B50D6DA80B59}" dt="2023-06-06T14:48:30.182" v="1294" actId="1076"/>
          <ac:spMkLst>
            <pc:docMk/>
            <pc:sldMk cId="3351626352" sldId="258"/>
            <ac:spMk id="14" creationId="{B1B7D11C-2100-9D39-A7CD-0AA77E3F3A9F}"/>
          </ac:spMkLst>
        </pc:spChg>
        <pc:spChg chg="mod">
          <ac:chgData name="wkb0307@naver.com" userId="cd0e421b0970c4aa" providerId="LiveId" clId="{B27A5764-E6EE-4B82-85C7-B50D6DA80B59}" dt="2023-06-06T14:48:27.042" v="1293" actId="1076"/>
          <ac:spMkLst>
            <pc:docMk/>
            <pc:sldMk cId="3351626352" sldId="258"/>
            <ac:spMk id="18" creationId="{FFD1D85F-8103-8918-1EDB-4A79021E0687}"/>
          </ac:spMkLst>
        </pc:spChg>
        <pc:picChg chg="mod modCrop">
          <ac:chgData name="wkb0307@naver.com" userId="cd0e421b0970c4aa" providerId="LiveId" clId="{B27A5764-E6EE-4B82-85C7-B50D6DA80B59}" dt="2023-06-06T15:08:04.312" v="1536" actId="1076"/>
          <ac:picMkLst>
            <pc:docMk/>
            <pc:sldMk cId="3351626352" sldId="258"/>
            <ac:picMk id="11" creationId="{D48C4773-8B60-D06D-0309-766FC1DD2354}"/>
          </ac:picMkLst>
        </pc:picChg>
        <pc:cxnChg chg="add del mod">
          <ac:chgData name="wkb0307@naver.com" userId="cd0e421b0970c4aa" providerId="LiveId" clId="{B27A5764-E6EE-4B82-85C7-B50D6DA80B59}" dt="2023-06-06T14:28:06.055" v="1176" actId="478"/>
          <ac:cxnSpMkLst>
            <pc:docMk/>
            <pc:sldMk cId="3351626352" sldId="258"/>
            <ac:cxnSpMk id="3" creationId="{8A7044D2-01BE-1370-FB47-C2B850272852}"/>
          </ac:cxnSpMkLst>
        </pc:cxnChg>
        <pc:cxnChg chg="mod">
          <ac:chgData name="wkb0307@naver.com" userId="cd0e421b0970c4aa" providerId="LiveId" clId="{B27A5764-E6EE-4B82-85C7-B50D6DA80B59}" dt="2023-06-06T14:31:24.627" v="1220" actId="14100"/>
          <ac:cxnSpMkLst>
            <pc:docMk/>
            <pc:sldMk cId="3351626352" sldId="258"/>
            <ac:cxnSpMk id="5" creationId="{17B9EA3E-6137-3596-0F6F-8B68F30EC705}"/>
          </ac:cxnSpMkLst>
        </pc:cxnChg>
      </pc:sldChg>
      <pc:sldChg chg="addSp delSp modSp mod">
        <pc:chgData name="wkb0307@naver.com" userId="cd0e421b0970c4aa" providerId="LiveId" clId="{B27A5764-E6EE-4B82-85C7-B50D6DA80B59}" dt="2023-06-06T15:14:27.480" v="1604"/>
        <pc:sldMkLst>
          <pc:docMk/>
          <pc:sldMk cId="2766058120" sldId="259"/>
        </pc:sldMkLst>
        <pc:spChg chg="add del">
          <ac:chgData name="wkb0307@naver.com" userId="cd0e421b0970c4aa" providerId="LiveId" clId="{B27A5764-E6EE-4B82-85C7-B50D6DA80B59}" dt="2023-06-06T15:14:23.513" v="1591" actId="478"/>
          <ac:spMkLst>
            <pc:docMk/>
            <pc:sldMk cId="2766058120" sldId="259"/>
            <ac:spMk id="2" creationId="{2E456585-CC09-9606-F158-78F29F8870B9}"/>
          </ac:spMkLst>
        </pc:spChg>
        <pc:spChg chg="mod">
          <ac:chgData name="wkb0307@naver.com" userId="cd0e421b0970c4aa" providerId="LiveId" clId="{B27A5764-E6EE-4B82-85C7-B50D6DA80B59}" dt="2023-06-06T14:54:15.804" v="1378" actId="113"/>
          <ac:spMkLst>
            <pc:docMk/>
            <pc:sldMk cId="2766058120" sldId="259"/>
            <ac:spMk id="16" creationId="{F1E1FC44-E3D5-DBC5-8C34-1FE5C91F9E15}"/>
          </ac:spMkLst>
        </pc:spChg>
        <pc:spChg chg="mod">
          <ac:chgData name="wkb0307@naver.com" userId="cd0e421b0970c4aa" providerId="LiveId" clId="{B27A5764-E6EE-4B82-85C7-B50D6DA80B59}" dt="2023-06-06T14:54:15.804" v="1378" actId="113"/>
          <ac:spMkLst>
            <pc:docMk/>
            <pc:sldMk cId="2766058120" sldId="259"/>
            <ac:spMk id="17" creationId="{5FA986D0-7099-2A2A-8B72-DB0068AA70BF}"/>
          </ac:spMkLst>
        </pc:spChg>
        <pc:spChg chg="mod">
          <ac:chgData name="wkb0307@naver.com" userId="cd0e421b0970c4aa" providerId="LiveId" clId="{B27A5764-E6EE-4B82-85C7-B50D6DA80B59}" dt="2023-06-06T14:54:15.804" v="1378" actId="113"/>
          <ac:spMkLst>
            <pc:docMk/>
            <pc:sldMk cId="2766058120" sldId="259"/>
            <ac:spMk id="18" creationId="{2C9D85BE-F1FA-BA79-51B4-C84DD63D008B}"/>
          </ac:spMkLst>
        </pc:spChg>
        <pc:spChg chg="mod">
          <ac:chgData name="wkb0307@naver.com" userId="cd0e421b0970c4aa" providerId="LiveId" clId="{B27A5764-E6EE-4B82-85C7-B50D6DA80B59}" dt="2023-06-06T14:54:15.804" v="1378" actId="113"/>
          <ac:spMkLst>
            <pc:docMk/>
            <pc:sldMk cId="2766058120" sldId="259"/>
            <ac:spMk id="19" creationId="{C29147E0-2D35-897A-E1FA-CC7795FAD6C3}"/>
          </ac:spMkLst>
        </pc:spChg>
        <pc:spChg chg="mod">
          <ac:chgData name="wkb0307@naver.com" userId="cd0e421b0970c4aa" providerId="LiveId" clId="{B27A5764-E6EE-4B82-85C7-B50D6DA80B59}" dt="2023-06-06T14:54:53.973" v="1407" actId="1035"/>
          <ac:spMkLst>
            <pc:docMk/>
            <pc:sldMk cId="2766058120" sldId="259"/>
            <ac:spMk id="20" creationId="{706ACC98-8DEF-F2B7-BA63-A94C239D15F7}"/>
          </ac:spMkLst>
        </pc:spChg>
        <pc:spChg chg="mod">
          <ac:chgData name="wkb0307@naver.com" userId="cd0e421b0970c4aa" providerId="LiveId" clId="{B27A5764-E6EE-4B82-85C7-B50D6DA80B59}" dt="2023-06-06T14:54:15.804" v="1378" actId="113"/>
          <ac:spMkLst>
            <pc:docMk/>
            <pc:sldMk cId="2766058120" sldId="259"/>
            <ac:spMk id="21" creationId="{AAEC7B23-8509-7EF9-2A21-A11A3386F486}"/>
          </ac:spMkLst>
        </pc:spChg>
        <pc:spChg chg="mod">
          <ac:chgData name="wkb0307@naver.com" userId="cd0e421b0970c4aa" providerId="LiveId" clId="{B27A5764-E6EE-4B82-85C7-B50D6DA80B59}" dt="2023-06-06T14:55:19.241" v="1487" actId="1076"/>
          <ac:spMkLst>
            <pc:docMk/>
            <pc:sldMk cId="2766058120" sldId="259"/>
            <ac:spMk id="26" creationId="{9621FF62-9B16-00B6-D205-00B2B5D63AF8}"/>
          </ac:spMkLst>
        </pc:spChg>
        <pc:spChg chg="mod">
          <ac:chgData name="wkb0307@naver.com" userId="cd0e421b0970c4aa" providerId="LiveId" clId="{B27A5764-E6EE-4B82-85C7-B50D6DA80B59}" dt="2023-06-06T14:54:15.804" v="1378" actId="113"/>
          <ac:spMkLst>
            <pc:docMk/>
            <pc:sldMk cId="2766058120" sldId="259"/>
            <ac:spMk id="31" creationId="{7A7DD32C-D590-7AEA-EE59-6C6F606747BC}"/>
          </ac:spMkLst>
        </pc:spChg>
        <pc:spChg chg="mod">
          <ac:chgData name="wkb0307@naver.com" userId="cd0e421b0970c4aa" providerId="LiveId" clId="{B27A5764-E6EE-4B82-85C7-B50D6DA80B59}" dt="2023-06-06T14:54:15.804" v="1378" actId="113"/>
          <ac:spMkLst>
            <pc:docMk/>
            <pc:sldMk cId="2766058120" sldId="259"/>
            <ac:spMk id="32" creationId="{FBDC36BB-4B5F-2D74-41D0-8FE744DC9EA3}"/>
          </ac:spMkLst>
        </pc:spChg>
        <pc:spChg chg="mod">
          <ac:chgData name="wkb0307@naver.com" userId="cd0e421b0970c4aa" providerId="LiveId" clId="{B27A5764-E6EE-4B82-85C7-B50D6DA80B59}" dt="2023-06-06T14:54:15.804" v="1378" actId="113"/>
          <ac:spMkLst>
            <pc:docMk/>
            <pc:sldMk cId="2766058120" sldId="259"/>
            <ac:spMk id="33" creationId="{68F42EC7-2EFC-3271-F82E-5513029482E7}"/>
          </ac:spMkLst>
        </pc:spChg>
        <pc:spChg chg="mod">
          <ac:chgData name="wkb0307@naver.com" userId="cd0e421b0970c4aa" providerId="LiveId" clId="{B27A5764-E6EE-4B82-85C7-B50D6DA80B59}" dt="2023-06-06T14:55:08.867" v="1484" actId="1035"/>
          <ac:spMkLst>
            <pc:docMk/>
            <pc:sldMk cId="2766058120" sldId="259"/>
            <ac:spMk id="36" creationId="{053F7E0F-9161-9434-34CA-800E4B414238}"/>
          </ac:spMkLst>
        </pc:spChg>
        <pc:spChg chg="add mod">
          <ac:chgData name="wkb0307@naver.com" userId="cd0e421b0970c4aa" providerId="LiveId" clId="{B27A5764-E6EE-4B82-85C7-B50D6DA80B59}" dt="2023-06-06T14:49:23.816" v="1309"/>
          <ac:spMkLst>
            <pc:docMk/>
            <pc:sldMk cId="2766058120" sldId="259"/>
            <ac:spMk id="38" creationId="{9DC34F6F-133B-73DF-8434-7772390F43CE}"/>
          </ac:spMkLst>
        </pc:spChg>
        <pc:spChg chg="add del mod">
          <ac:chgData name="wkb0307@naver.com" userId="cd0e421b0970c4aa" providerId="LiveId" clId="{B27A5764-E6EE-4B82-85C7-B50D6DA80B59}" dt="2023-06-06T14:53:48.705" v="1377" actId="478"/>
          <ac:spMkLst>
            <pc:docMk/>
            <pc:sldMk cId="2766058120" sldId="259"/>
            <ac:spMk id="40" creationId="{2D43A19A-0151-1128-7627-ED7EC28C1253}"/>
          </ac:spMkLst>
        </pc:spChg>
        <pc:spChg chg="add del mod">
          <ac:chgData name="wkb0307@naver.com" userId="cd0e421b0970c4aa" providerId="LiveId" clId="{B27A5764-E6EE-4B82-85C7-B50D6DA80B59}" dt="2023-06-06T14:53:47.827" v="1375"/>
          <ac:spMkLst>
            <pc:docMk/>
            <pc:sldMk cId="2766058120" sldId="259"/>
            <ac:spMk id="41" creationId="{6ED94F9A-B9A3-4574-5F00-73AA7EBFCCCB}"/>
          </ac:spMkLst>
        </pc:spChg>
        <pc:spChg chg="add mod">
          <ac:chgData name="wkb0307@naver.com" userId="cd0e421b0970c4aa" providerId="LiveId" clId="{B27A5764-E6EE-4B82-85C7-B50D6DA80B59}" dt="2023-06-06T15:14:08.964" v="1580"/>
          <ac:spMkLst>
            <pc:docMk/>
            <pc:sldMk cId="2766058120" sldId="259"/>
            <ac:spMk id="42" creationId="{8554D165-819A-16B4-1E1E-AF859650AEB5}"/>
          </ac:spMkLst>
        </pc:spChg>
        <pc:spChg chg="add del mod">
          <ac:chgData name="wkb0307@naver.com" userId="cd0e421b0970c4aa" providerId="LiveId" clId="{B27A5764-E6EE-4B82-85C7-B50D6DA80B59}" dt="2023-06-06T15:14:23.672" v="1592" actId="478"/>
          <ac:spMkLst>
            <pc:docMk/>
            <pc:sldMk cId="2766058120" sldId="259"/>
            <ac:spMk id="44" creationId="{DFA2CB66-4224-4124-040C-FCD71FE800D0}"/>
          </ac:spMkLst>
        </pc:spChg>
        <pc:spChg chg="add del mod">
          <ac:chgData name="wkb0307@naver.com" userId="cd0e421b0970c4aa" providerId="LiveId" clId="{B27A5764-E6EE-4B82-85C7-B50D6DA80B59}" dt="2023-06-06T15:14:27.480" v="1604"/>
          <ac:spMkLst>
            <pc:docMk/>
            <pc:sldMk cId="2766058120" sldId="259"/>
            <ac:spMk id="45" creationId="{7502D4DC-056D-4723-1F0C-6D466F454DCC}"/>
          </ac:spMkLst>
        </pc:spChg>
        <pc:picChg chg="mod">
          <ac:chgData name="wkb0307@naver.com" userId="cd0e421b0970c4aa" providerId="LiveId" clId="{B27A5764-E6EE-4B82-85C7-B50D6DA80B59}" dt="2023-06-06T14:54:53.973" v="1407" actId="1035"/>
          <ac:picMkLst>
            <pc:docMk/>
            <pc:sldMk cId="2766058120" sldId="259"/>
            <ac:picMk id="11" creationId="{9C296676-BCF5-256E-1444-59AE87975976}"/>
          </ac:picMkLst>
        </pc:picChg>
        <pc:picChg chg="mod">
          <ac:chgData name="wkb0307@naver.com" userId="cd0e421b0970c4aa" providerId="LiveId" clId="{B27A5764-E6EE-4B82-85C7-B50D6DA80B59}" dt="2023-06-06T14:55:19.241" v="1487" actId="1076"/>
          <ac:picMkLst>
            <pc:docMk/>
            <pc:sldMk cId="2766058120" sldId="259"/>
            <ac:picMk id="24" creationId="{E32CF003-84EB-53F4-6190-90F0DE87B986}"/>
          </ac:picMkLst>
        </pc:picChg>
        <pc:picChg chg="mod">
          <ac:chgData name="wkb0307@naver.com" userId="cd0e421b0970c4aa" providerId="LiveId" clId="{B27A5764-E6EE-4B82-85C7-B50D6DA80B59}" dt="2023-06-06T14:55:08.867" v="1484" actId="1035"/>
          <ac:picMkLst>
            <pc:docMk/>
            <pc:sldMk cId="2766058120" sldId="259"/>
            <ac:picMk id="35" creationId="{85E98986-DAB6-1FA3-4E95-DCC7EF68C0CB}"/>
          </ac:picMkLst>
        </pc:picChg>
        <pc:cxnChg chg="add mod">
          <ac:chgData name="wkb0307@naver.com" userId="cd0e421b0970c4aa" providerId="LiveId" clId="{B27A5764-E6EE-4B82-85C7-B50D6DA80B59}" dt="2023-06-06T14:31:34.527" v="1227"/>
          <ac:cxnSpMkLst>
            <pc:docMk/>
            <pc:sldMk cId="2766058120" sldId="259"/>
            <ac:cxnSpMk id="3" creationId="{F7EE5BC2-8F32-2619-7595-4C68DE6B49AB}"/>
          </ac:cxnSpMkLst>
        </pc:cxnChg>
        <pc:cxnChg chg="del">
          <ac:chgData name="wkb0307@naver.com" userId="cd0e421b0970c4aa" providerId="LiveId" clId="{B27A5764-E6EE-4B82-85C7-B50D6DA80B59}" dt="2023-06-06T14:31:34.270" v="1226" actId="478"/>
          <ac:cxnSpMkLst>
            <pc:docMk/>
            <pc:sldMk cId="2766058120" sldId="259"/>
            <ac:cxnSpMk id="37" creationId="{196C5A35-7CFB-EBDB-FC56-C060DDD95C75}"/>
          </ac:cxnSpMkLst>
        </pc:cxnChg>
      </pc:sldChg>
      <pc:sldChg chg="addSp delSp modSp mod">
        <pc:chgData name="wkb0307@naver.com" userId="cd0e421b0970c4aa" providerId="LiveId" clId="{B27A5764-E6EE-4B82-85C7-B50D6DA80B59}" dt="2023-06-06T15:15:44.585" v="1646"/>
        <pc:sldMkLst>
          <pc:docMk/>
          <pc:sldMk cId="2789294180" sldId="260"/>
        </pc:sldMkLst>
        <pc:spChg chg="del">
          <ac:chgData name="wkb0307@naver.com" userId="cd0e421b0970c4aa" providerId="LiveId" clId="{B27A5764-E6EE-4B82-85C7-B50D6DA80B59}" dt="2023-06-06T15:15:39.615" v="1640" actId="478"/>
          <ac:spMkLst>
            <pc:docMk/>
            <pc:sldMk cId="2789294180" sldId="260"/>
            <ac:spMk id="2" creationId="{4002DCB3-69E1-BBBD-933B-046355B77220}"/>
          </ac:spMkLst>
        </pc:spChg>
        <pc:spChg chg="add mod">
          <ac:chgData name="wkb0307@naver.com" userId="cd0e421b0970c4aa" providerId="LiveId" clId="{B27A5764-E6EE-4B82-85C7-B50D6DA80B59}" dt="2023-06-06T14:49:27.715" v="1312"/>
          <ac:spMkLst>
            <pc:docMk/>
            <pc:sldMk cId="2789294180" sldId="260"/>
            <ac:spMk id="8" creationId="{DE9D8E52-8F4D-529A-A37C-5A64B57E121A}"/>
          </ac:spMkLst>
        </pc:spChg>
        <pc:spChg chg="add mod">
          <ac:chgData name="wkb0307@naver.com" userId="cd0e421b0970c4aa" providerId="LiveId" clId="{B27A5764-E6EE-4B82-85C7-B50D6DA80B59}" dt="2023-06-06T15:15:44.585" v="1646"/>
          <ac:spMkLst>
            <pc:docMk/>
            <pc:sldMk cId="2789294180" sldId="260"/>
            <ac:spMk id="9" creationId="{EFC540B1-87D4-BC23-7B5E-DC4941A789CC}"/>
          </ac:spMkLst>
        </pc:spChg>
        <pc:spChg chg="add del mod">
          <ac:chgData name="wkb0307@naver.com" userId="cd0e421b0970c4aa" providerId="LiveId" clId="{B27A5764-E6EE-4B82-85C7-B50D6DA80B59}" dt="2023-06-06T15:15:41.976" v="1641" actId="478"/>
          <ac:spMkLst>
            <pc:docMk/>
            <pc:sldMk cId="2789294180" sldId="260"/>
            <ac:spMk id="11" creationId="{664073AF-22F6-3CF0-37C4-4EB9B5BCB941}"/>
          </ac:spMkLst>
        </pc:spChg>
        <pc:cxnChg chg="add mod">
          <ac:chgData name="wkb0307@naver.com" userId="cd0e421b0970c4aa" providerId="LiveId" clId="{B27A5764-E6EE-4B82-85C7-B50D6DA80B59}" dt="2023-06-06T14:31:43.700" v="1235" actId="1038"/>
          <ac:cxnSpMkLst>
            <pc:docMk/>
            <pc:sldMk cId="2789294180" sldId="260"/>
            <ac:cxnSpMk id="3" creationId="{27FA85DA-6D20-B12B-590F-9488BD1DACBF}"/>
          </ac:cxnSpMkLst>
        </pc:cxnChg>
        <pc:cxnChg chg="del">
          <ac:chgData name="wkb0307@naver.com" userId="cd0e421b0970c4aa" providerId="LiveId" clId="{B27A5764-E6EE-4B82-85C7-B50D6DA80B59}" dt="2023-06-06T14:31:41.866" v="1232" actId="478"/>
          <ac:cxnSpMkLst>
            <pc:docMk/>
            <pc:sldMk cId="2789294180" sldId="260"/>
            <ac:cxnSpMk id="4" creationId="{43598FFE-2FE4-BE82-4A6D-C2C616A033EF}"/>
          </ac:cxnSpMkLst>
        </pc:cxnChg>
      </pc:sldChg>
      <pc:sldChg chg="addSp modSp">
        <pc:chgData name="wkb0307@naver.com" userId="cd0e421b0970c4aa" providerId="LiveId" clId="{B27A5764-E6EE-4B82-85C7-B50D6DA80B59}" dt="2023-06-06T14:49:43.621" v="1331"/>
        <pc:sldMkLst>
          <pc:docMk/>
          <pc:sldMk cId="2289851387" sldId="261"/>
        </pc:sldMkLst>
        <pc:spChg chg="add mod">
          <ac:chgData name="wkb0307@naver.com" userId="cd0e421b0970c4aa" providerId="LiveId" clId="{B27A5764-E6EE-4B82-85C7-B50D6DA80B59}" dt="2023-06-06T14:49:43.621" v="1331"/>
          <ac:spMkLst>
            <pc:docMk/>
            <pc:sldMk cId="2289851387" sldId="261"/>
            <ac:spMk id="5" creationId="{01227764-1294-CA7E-E9D5-8B2A940F2723}"/>
          </ac:spMkLst>
        </pc:spChg>
        <pc:cxnChg chg="add mod">
          <ac:chgData name="wkb0307@naver.com" userId="cd0e421b0970c4aa" providerId="LiveId" clId="{B27A5764-E6EE-4B82-85C7-B50D6DA80B59}" dt="2023-06-06T14:32:21.058" v="1263"/>
          <ac:cxnSpMkLst>
            <pc:docMk/>
            <pc:sldMk cId="2289851387" sldId="261"/>
            <ac:cxnSpMk id="4" creationId="{A9829838-EAB6-5898-7241-0D6FCEC271FC}"/>
          </ac:cxnSpMkLst>
        </pc:cxnChg>
      </pc:sldChg>
      <pc:sldChg chg="addSp modSp">
        <pc:chgData name="wkb0307@naver.com" userId="cd0e421b0970c4aa" providerId="LiveId" clId="{B27A5764-E6EE-4B82-85C7-B50D6DA80B59}" dt="2023-06-06T14:49:44.372" v="1332"/>
        <pc:sldMkLst>
          <pc:docMk/>
          <pc:sldMk cId="939813454" sldId="262"/>
        </pc:sldMkLst>
        <pc:spChg chg="add mod">
          <ac:chgData name="wkb0307@naver.com" userId="cd0e421b0970c4aa" providerId="LiveId" clId="{B27A5764-E6EE-4B82-85C7-B50D6DA80B59}" dt="2023-06-06T14:49:44.372" v="1332"/>
          <ac:spMkLst>
            <pc:docMk/>
            <pc:sldMk cId="939813454" sldId="262"/>
            <ac:spMk id="5" creationId="{44CCC3D3-023E-C2C1-FF1F-0B0C113E77D8}"/>
          </ac:spMkLst>
        </pc:spChg>
        <pc:cxnChg chg="add mod">
          <ac:chgData name="wkb0307@naver.com" userId="cd0e421b0970c4aa" providerId="LiveId" clId="{B27A5764-E6EE-4B82-85C7-B50D6DA80B59}" dt="2023-06-06T14:32:21.847" v="1264"/>
          <ac:cxnSpMkLst>
            <pc:docMk/>
            <pc:sldMk cId="939813454" sldId="262"/>
            <ac:cxnSpMk id="4" creationId="{BA3FA585-3C32-1A60-32D6-12775BCEBD40}"/>
          </ac:cxnSpMkLst>
        </pc:cxnChg>
      </pc:sldChg>
      <pc:sldChg chg="addSp delSp modSp mod">
        <pc:chgData name="wkb0307@naver.com" userId="cd0e421b0970c4aa" providerId="LiveId" clId="{B27A5764-E6EE-4B82-85C7-B50D6DA80B59}" dt="2023-06-06T15:10:21.490" v="1557" actId="20577"/>
        <pc:sldMkLst>
          <pc:docMk/>
          <pc:sldMk cId="2691442153" sldId="263"/>
        </pc:sldMkLst>
        <pc:spChg chg="del">
          <ac:chgData name="wkb0307@naver.com" userId="cd0e421b0970c4aa" providerId="LiveId" clId="{B27A5764-E6EE-4B82-85C7-B50D6DA80B59}" dt="2023-06-06T14:52:12.646" v="1369" actId="478"/>
          <ac:spMkLst>
            <pc:docMk/>
            <pc:sldMk cId="2691442153" sldId="263"/>
            <ac:spMk id="2" creationId="{169C5E89-19D3-77C8-0AAE-CD8A255F2FC1}"/>
          </ac:spMkLst>
        </pc:spChg>
        <pc:spChg chg="add mod">
          <ac:chgData name="wkb0307@naver.com" userId="cd0e421b0970c4aa" providerId="LiveId" clId="{B27A5764-E6EE-4B82-85C7-B50D6DA80B59}" dt="2023-06-06T14:49:19.001" v="1308"/>
          <ac:spMkLst>
            <pc:docMk/>
            <pc:sldMk cId="2691442153" sldId="263"/>
            <ac:spMk id="6" creationId="{A8C12C91-1C86-2956-1BB3-8C01D7AAEF09}"/>
          </ac:spMkLst>
        </pc:spChg>
        <pc:spChg chg="add del mod">
          <ac:chgData name="wkb0307@naver.com" userId="cd0e421b0970c4aa" providerId="LiveId" clId="{B27A5764-E6EE-4B82-85C7-B50D6DA80B59}" dt="2023-06-06T14:52:13.707" v="1370" actId="478"/>
          <ac:spMkLst>
            <pc:docMk/>
            <pc:sldMk cId="2691442153" sldId="263"/>
            <ac:spMk id="8" creationId="{5F2BEDA6-4BDA-F781-7C97-611DF16D0A3F}"/>
          </ac:spMkLst>
        </pc:spChg>
        <pc:spChg chg="add mod">
          <ac:chgData name="wkb0307@naver.com" userId="cd0e421b0970c4aa" providerId="LiveId" clId="{B27A5764-E6EE-4B82-85C7-B50D6DA80B59}" dt="2023-06-06T15:10:21.490" v="1557" actId="20577"/>
          <ac:spMkLst>
            <pc:docMk/>
            <pc:sldMk cId="2691442153" sldId="263"/>
            <ac:spMk id="9" creationId="{3FDBBCB3-E7B7-6753-97F4-46603D097684}"/>
          </ac:spMkLst>
        </pc:spChg>
        <pc:cxnChg chg="del">
          <ac:chgData name="wkb0307@naver.com" userId="cd0e421b0970c4aa" providerId="LiveId" clId="{B27A5764-E6EE-4B82-85C7-B50D6DA80B59}" dt="2023-06-06T14:31:31.350" v="1224" actId="478"/>
          <ac:cxnSpMkLst>
            <pc:docMk/>
            <pc:sldMk cId="2691442153" sldId="263"/>
            <ac:cxnSpMk id="4" creationId="{EADEBEDF-C8AC-4B57-7656-B26F5E794729}"/>
          </ac:cxnSpMkLst>
        </pc:cxnChg>
        <pc:cxnChg chg="add mod">
          <ac:chgData name="wkb0307@naver.com" userId="cd0e421b0970c4aa" providerId="LiveId" clId="{B27A5764-E6EE-4B82-85C7-B50D6DA80B59}" dt="2023-06-06T14:31:31.694" v="1225"/>
          <ac:cxnSpMkLst>
            <pc:docMk/>
            <pc:sldMk cId="2691442153" sldId="263"/>
            <ac:cxnSpMk id="5" creationId="{C8EEEFC9-7DD9-9F1C-3A31-42D04DA87A00}"/>
          </ac:cxnSpMkLst>
        </pc:cxnChg>
      </pc:sldChg>
      <pc:sldChg chg="addSp delSp modSp mod">
        <pc:chgData name="wkb0307@naver.com" userId="cd0e421b0970c4aa" providerId="LiveId" clId="{B27A5764-E6EE-4B82-85C7-B50D6DA80B59}" dt="2023-06-06T15:15:26.074" v="1638" actId="478"/>
        <pc:sldMkLst>
          <pc:docMk/>
          <pc:sldMk cId="2658743222" sldId="264"/>
        </pc:sldMkLst>
        <pc:spChg chg="del">
          <ac:chgData name="wkb0307@naver.com" userId="cd0e421b0970c4aa" providerId="LiveId" clId="{B27A5764-E6EE-4B82-85C7-B50D6DA80B59}" dt="2023-06-06T15:15:24.996" v="1637" actId="478"/>
          <ac:spMkLst>
            <pc:docMk/>
            <pc:sldMk cId="2658743222" sldId="264"/>
            <ac:spMk id="2" creationId="{967F0A95-E4D4-FAD2-64CE-6A1018D01552}"/>
          </ac:spMkLst>
        </pc:spChg>
        <pc:spChg chg="add mod">
          <ac:chgData name="wkb0307@naver.com" userId="cd0e421b0970c4aa" providerId="LiveId" clId="{B27A5764-E6EE-4B82-85C7-B50D6DA80B59}" dt="2023-06-06T14:49:25.202" v="1310"/>
          <ac:spMkLst>
            <pc:docMk/>
            <pc:sldMk cId="2658743222" sldId="264"/>
            <ac:spMk id="5" creationId="{F7E90BC2-D1CD-4D30-5784-F1028545657F}"/>
          </ac:spMkLst>
        </pc:spChg>
        <pc:spChg chg="add mod">
          <ac:chgData name="wkb0307@naver.com" userId="cd0e421b0970c4aa" providerId="LiveId" clId="{B27A5764-E6EE-4B82-85C7-B50D6DA80B59}" dt="2023-06-06T15:14:35.933" v="1605"/>
          <ac:spMkLst>
            <pc:docMk/>
            <pc:sldMk cId="2658743222" sldId="264"/>
            <ac:spMk id="8" creationId="{CBAF5738-C954-9587-BD49-B01A67ABC224}"/>
          </ac:spMkLst>
        </pc:spChg>
        <pc:spChg chg="add mod">
          <ac:chgData name="wkb0307@naver.com" userId="cd0e421b0970c4aa" providerId="LiveId" clId="{B27A5764-E6EE-4B82-85C7-B50D6DA80B59}" dt="2023-06-06T15:15:08.453" v="1634"/>
          <ac:spMkLst>
            <pc:docMk/>
            <pc:sldMk cId="2658743222" sldId="264"/>
            <ac:spMk id="11" creationId="{84E41DDE-9C83-C862-7335-3E15FC0A6A48}"/>
          </ac:spMkLst>
        </pc:spChg>
        <pc:spChg chg="add del mod">
          <ac:chgData name="wkb0307@naver.com" userId="cd0e421b0970c4aa" providerId="LiveId" clId="{B27A5764-E6EE-4B82-85C7-B50D6DA80B59}" dt="2023-06-06T15:15:26.074" v="1638" actId="478"/>
          <ac:spMkLst>
            <pc:docMk/>
            <pc:sldMk cId="2658743222" sldId="264"/>
            <ac:spMk id="14" creationId="{469400C1-E4A3-7BED-8FD9-90F9034D00A7}"/>
          </ac:spMkLst>
        </pc:spChg>
        <pc:cxnChg chg="add mod">
          <ac:chgData name="wkb0307@naver.com" userId="cd0e421b0970c4aa" providerId="LiveId" clId="{B27A5764-E6EE-4B82-85C7-B50D6DA80B59}" dt="2023-06-06T14:31:37.118" v="1229"/>
          <ac:cxnSpMkLst>
            <pc:docMk/>
            <pc:sldMk cId="2658743222" sldId="264"/>
            <ac:cxnSpMk id="3" creationId="{2B85AA15-257F-C3A8-64A9-AEB09C769C15}"/>
          </ac:cxnSpMkLst>
        </pc:cxnChg>
        <pc:cxnChg chg="del">
          <ac:chgData name="wkb0307@naver.com" userId="cd0e421b0970c4aa" providerId="LiveId" clId="{B27A5764-E6EE-4B82-85C7-B50D6DA80B59}" dt="2023-06-06T14:31:36.793" v="1228" actId="478"/>
          <ac:cxnSpMkLst>
            <pc:docMk/>
            <pc:sldMk cId="2658743222" sldId="264"/>
            <ac:cxnSpMk id="4" creationId="{EBA1DCEF-02B3-2259-42F7-0A05D0470E31}"/>
          </ac:cxnSpMkLst>
        </pc:cxnChg>
      </pc:sldChg>
      <pc:sldChg chg="modSp mod">
        <pc:chgData name="wkb0307@naver.com" userId="cd0e421b0970c4aa" providerId="LiveId" clId="{B27A5764-E6EE-4B82-85C7-B50D6DA80B59}" dt="2023-06-06T14:33:29.776" v="1269" actId="255"/>
        <pc:sldMkLst>
          <pc:docMk/>
          <pc:sldMk cId="3067816335" sldId="265"/>
        </pc:sldMkLst>
        <pc:spChg chg="mod">
          <ac:chgData name="wkb0307@naver.com" userId="cd0e421b0970c4aa" providerId="LiveId" clId="{B27A5764-E6EE-4B82-85C7-B50D6DA80B59}" dt="2023-06-06T14:33:29.776" v="1269" actId="255"/>
          <ac:spMkLst>
            <pc:docMk/>
            <pc:sldMk cId="3067816335" sldId="265"/>
            <ac:spMk id="10" creationId="{315BA202-91FF-4AD7-985B-7DEBE4AD84E2}"/>
          </ac:spMkLst>
        </pc:spChg>
        <pc:cxnChg chg="mod">
          <ac:chgData name="wkb0307@naver.com" userId="cd0e421b0970c4aa" providerId="LiveId" clId="{B27A5764-E6EE-4B82-85C7-B50D6DA80B59}" dt="2023-06-06T14:32:51.251" v="1266" actId="208"/>
          <ac:cxnSpMkLst>
            <pc:docMk/>
            <pc:sldMk cId="3067816335" sldId="265"/>
            <ac:cxnSpMk id="6" creationId="{D32AF113-F636-4CD8-B376-650056BFB8D2}"/>
          </ac:cxnSpMkLst>
        </pc:cxnChg>
      </pc:sldChg>
      <pc:sldChg chg="addSp delSp modSp mod">
        <pc:chgData name="wkb0307@naver.com" userId="cd0e421b0970c4aa" providerId="LiveId" clId="{B27A5764-E6EE-4B82-85C7-B50D6DA80B59}" dt="2023-06-06T15:13:54.534" v="1560" actId="478"/>
        <pc:sldMkLst>
          <pc:docMk/>
          <pc:sldMk cId="127451978" sldId="268"/>
        </pc:sldMkLst>
        <pc:spChg chg="del">
          <ac:chgData name="wkb0307@naver.com" userId="cd0e421b0970c4aa" providerId="LiveId" clId="{B27A5764-E6EE-4B82-85C7-B50D6DA80B59}" dt="2023-06-06T14:51:50.227" v="1359" actId="478"/>
          <ac:spMkLst>
            <pc:docMk/>
            <pc:sldMk cId="127451978" sldId="268"/>
            <ac:spMk id="2" creationId="{E8DBB239-2508-1689-24A6-BF656AF9FAD7}"/>
          </ac:spMkLst>
        </pc:spChg>
        <pc:spChg chg="add mod">
          <ac:chgData name="wkb0307@naver.com" userId="cd0e421b0970c4aa" providerId="LiveId" clId="{B27A5764-E6EE-4B82-85C7-B50D6DA80B59}" dt="2023-06-06T15:11:46.594" v="1558" actId="14100"/>
          <ac:spMkLst>
            <pc:docMk/>
            <pc:sldMk cId="127451978" sldId="268"/>
            <ac:spMk id="8" creationId="{E16AA9E0-C461-E4D9-521D-557EDE03201C}"/>
          </ac:spMkLst>
        </pc:spChg>
        <pc:spChg chg="add mod">
          <ac:chgData name="wkb0307@naver.com" userId="cd0e421b0970c4aa" providerId="LiveId" clId="{B27A5764-E6EE-4B82-85C7-B50D6DA80B59}" dt="2023-06-06T14:49:17.547" v="1306"/>
          <ac:spMkLst>
            <pc:docMk/>
            <pc:sldMk cId="127451978" sldId="268"/>
            <ac:spMk id="9" creationId="{5F375596-DE9A-456E-27DA-4D0FB855573B}"/>
          </ac:spMkLst>
        </pc:spChg>
        <pc:spChg chg="add del mod">
          <ac:chgData name="wkb0307@naver.com" userId="cd0e421b0970c4aa" providerId="LiveId" clId="{B27A5764-E6EE-4B82-85C7-B50D6DA80B59}" dt="2023-06-06T14:51:54.362" v="1361" actId="478"/>
          <ac:spMkLst>
            <pc:docMk/>
            <pc:sldMk cId="127451978" sldId="268"/>
            <ac:spMk id="11" creationId="{EDBAFE76-349C-0039-32FB-8A074FABBE9A}"/>
          </ac:spMkLst>
        </pc:spChg>
        <pc:spChg chg="add mod">
          <ac:chgData name="wkb0307@naver.com" userId="cd0e421b0970c4aa" providerId="LiveId" clId="{B27A5764-E6EE-4B82-85C7-B50D6DA80B59}" dt="2023-06-06T15:10:02.503" v="1555" actId="20577"/>
          <ac:spMkLst>
            <pc:docMk/>
            <pc:sldMk cId="127451978" sldId="268"/>
            <ac:spMk id="12" creationId="{5A91E955-6957-690B-61EA-1198EE045979}"/>
          </ac:spMkLst>
        </pc:spChg>
        <pc:spChg chg="add del mod">
          <ac:chgData name="wkb0307@naver.com" userId="cd0e421b0970c4aa" providerId="LiveId" clId="{B27A5764-E6EE-4B82-85C7-B50D6DA80B59}" dt="2023-06-06T15:13:54.534" v="1560" actId="478"/>
          <ac:spMkLst>
            <pc:docMk/>
            <pc:sldMk cId="127451978" sldId="268"/>
            <ac:spMk id="13" creationId="{6EF780F4-E069-D0B3-E8E2-76947CF1DAFA}"/>
          </ac:spMkLst>
        </pc:spChg>
        <pc:spChg chg="del">
          <ac:chgData name="wkb0307@naver.com" userId="cd0e421b0970c4aa" providerId="LiveId" clId="{B27A5764-E6EE-4B82-85C7-B50D6DA80B59}" dt="2023-06-06T14:48:48.366" v="1298" actId="478"/>
          <ac:spMkLst>
            <pc:docMk/>
            <pc:sldMk cId="127451978" sldId="268"/>
            <ac:spMk id="14" creationId="{B1B7D11C-2100-9D39-A7CD-0AA77E3F3A9F}"/>
          </ac:spMkLst>
        </pc:spChg>
        <pc:picChg chg="mod">
          <ac:chgData name="wkb0307@naver.com" userId="cd0e421b0970c4aa" providerId="LiveId" clId="{B27A5764-E6EE-4B82-85C7-B50D6DA80B59}" dt="2023-06-06T15:08:17.844" v="1539" actId="1076"/>
          <ac:picMkLst>
            <pc:docMk/>
            <pc:sldMk cId="127451978" sldId="268"/>
            <ac:picMk id="3" creationId="{048A9364-2EAD-94CE-E8C9-B73A0772E4E1}"/>
          </ac:picMkLst>
        </pc:picChg>
        <pc:cxnChg chg="add del mod">
          <ac:chgData name="wkb0307@naver.com" userId="cd0e421b0970c4aa" providerId="LiveId" clId="{B27A5764-E6EE-4B82-85C7-B50D6DA80B59}" dt="2023-06-06T14:31:15.601" v="1217"/>
          <ac:cxnSpMkLst>
            <pc:docMk/>
            <pc:sldMk cId="127451978" sldId="268"/>
            <ac:cxnSpMk id="4" creationId="{35CEE686-45E8-5BD7-B473-68706DBD9023}"/>
          </ac:cxnSpMkLst>
        </pc:cxnChg>
        <pc:cxnChg chg="del">
          <ac:chgData name="wkb0307@naver.com" userId="cd0e421b0970c4aa" providerId="LiveId" clId="{B27A5764-E6EE-4B82-85C7-B50D6DA80B59}" dt="2023-06-06T14:31:12.195" v="1215" actId="478"/>
          <ac:cxnSpMkLst>
            <pc:docMk/>
            <pc:sldMk cId="127451978" sldId="268"/>
            <ac:cxnSpMk id="5" creationId="{17B9EA3E-6137-3596-0F6F-8B68F30EC705}"/>
          </ac:cxnSpMkLst>
        </pc:cxnChg>
        <pc:cxnChg chg="add del mod">
          <ac:chgData name="wkb0307@naver.com" userId="cd0e421b0970c4aa" providerId="LiveId" clId="{B27A5764-E6EE-4B82-85C7-B50D6DA80B59}" dt="2023-06-06T14:31:19.411" v="1219" actId="478"/>
          <ac:cxnSpMkLst>
            <pc:docMk/>
            <pc:sldMk cId="127451978" sldId="268"/>
            <ac:cxnSpMk id="6" creationId="{E40C7213-5559-93D5-6AF1-3BC4C8D8A067}"/>
          </ac:cxnSpMkLst>
        </pc:cxnChg>
        <pc:cxnChg chg="add mod">
          <ac:chgData name="wkb0307@naver.com" userId="cd0e421b0970c4aa" providerId="LiveId" clId="{B27A5764-E6EE-4B82-85C7-B50D6DA80B59}" dt="2023-06-06T14:31:26.750" v="1221"/>
          <ac:cxnSpMkLst>
            <pc:docMk/>
            <pc:sldMk cId="127451978" sldId="268"/>
            <ac:cxnSpMk id="7" creationId="{90AF6138-FB5C-69C3-8C1E-49CF94C14AD8}"/>
          </ac:cxnSpMkLst>
        </pc:cxnChg>
      </pc:sldChg>
      <pc:sldChg chg="addSp delSp modSp mod">
        <pc:chgData name="wkb0307@naver.com" userId="cd0e421b0970c4aa" providerId="LiveId" clId="{B27A5764-E6EE-4B82-85C7-B50D6DA80B59}" dt="2023-06-06T15:13:56" v="1561" actId="478"/>
        <pc:sldMkLst>
          <pc:docMk/>
          <pc:sldMk cId="867820631" sldId="269"/>
        </pc:sldMkLst>
        <pc:spChg chg="del mod">
          <ac:chgData name="wkb0307@naver.com" userId="cd0e421b0970c4aa" providerId="LiveId" clId="{B27A5764-E6EE-4B82-85C7-B50D6DA80B59}" dt="2023-06-06T14:52:02.770" v="1364" actId="478"/>
          <ac:spMkLst>
            <pc:docMk/>
            <pc:sldMk cId="867820631" sldId="269"/>
            <ac:spMk id="2" creationId="{E8DBB239-2508-1689-24A6-BF656AF9FAD7}"/>
          </ac:spMkLst>
        </pc:spChg>
        <pc:spChg chg="add mod">
          <ac:chgData name="wkb0307@naver.com" userId="cd0e421b0970c4aa" providerId="LiveId" clId="{B27A5764-E6EE-4B82-85C7-B50D6DA80B59}" dt="2023-06-06T14:48:56.976" v="1301"/>
          <ac:spMkLst>
            <pc:docMk/>
            <pc:sldMk cId="867820631" sldId="269"/>
            <ac:spMk id="6" creationId="{E1DB4159-64C9-4640-E5D2-723DD0090F94}"/>
          </ac:spMkLst>
        </pc:spChg>
        <pc:spChg chg="add mod">
          <ac:chgData name="wkb0307@naver.com" userId="cd0e421b0970c4aa" providerId="LiveId" clId="{B27A5764-E6EE-4B82-85C7-B50D6DA80B59}" dt="2023-06-06T14:49:18.413" v="1307"/>
          <ac:spMkLst>
            <pc:docMk/>
            <pc:sldMk cId="867820631" sldId="269"/>
            <ac:spMk id="7" creationId="{ED88B563-12E4-74F3-D802-EBDDA3C175DD}"/>
          </ac:spMkLst>
        </pc:spChg>
        <pc:spChg chg="add del mod">
          <ac:chgData name="wkb0307@naver.com" userId="cd0e421b0970c4aa" providerId="LiveId" clId="{B27A5764-E6EE-4B82-85C7-B50D6DA80B59}" dt="2023-06-06T14:52:07.461" v="1367" actId="478"/>
          <ac:spMkLst>
            <pc:docMk/>
            <pc:sldMk cId="867820631" sldId="269"/>
            <ac:spMk id="9" creationId="{01DA0861-0633-739A-CA7B-DC21A9EF5640}"/>
          </ac:spMkLst>
        </pc:spChg>
        <pc:spChg chg="add del mod">
          <ac:chgData name="wkb0307@naver.com" userId="cd0e421b0970c4aa" providerId="LiveId" clId="{B27A5764-E6EE-4B82-85C7-B50D6DA80B59}" dt="2023-06-06T14:52:05.678" v="1366"/>
          <ac:spMkLst>
            <pc:docMk/>
            <pc:sldMk cId="867820631" sldId="269"/>
            <ac:spMk id="10" creationId="{EBB39D2B-BF26-B7C9-453A-223C9E697C94}"/>
          </ac:spMkLst>
        </pc:spChg>
        <pc:spChg chg="add mod">
          <ac:chgData name="wkb0307@naver.com" userId="cd0e421b0970c4aa" providerId="LiveId" clId="{B27A5764-E6EE-4B82-85C7-B50D6DA80B59}" dt="2023-06-06T15:10:10.606" v="1556" actId="20577"/>
          <ac:spMkLst>
            <pc:docMk/>
            <pc:sldMk cId="867820631" sldId="269"/>
            <ac:spMk id="11" creationId="{11951844-026D-00B4-84B9-FC8BA67EF42D}"/>
          </ac:spMkLst>
        </pc:spChg>
        <pc:spChg chg="add del mod">
          <ac:chgData name="wkb0307@naver.com" userId="cd0e421b0970c4aa" providerId="LiveId" clId="{B27A5764-E6EE-4B82-85C7-B50D6DA80B59}" dt="2023-06-06T15:13:56" v="1561" actId="478"/>
          <ac:spMkLst>
            <pc:docMk/>
            <pc:sldMk cId="867820631" sldId="269"/>
            <ac:spMk id="12" creationId="{558E6B1A-0984-73D7-175E-3641305D404A}"/>
          </ac:spMkLst>
        </pc:spChg>
        <pc:spChg chg="del">
          <ac:chgData name="wkb0307@naver.com" userId="cd0e421b0970c4aa" providerId="LiveId" clId="{B27A5764-E6EE-4B82-85C7-B50D6DA80B59}" dt="2023-06-06T14:48:54.550" v="1300" actId="478"/>
          <ac:spMkLst>
            <pc:docMk/>
            <pc:sldMk cId="867820631" sldId="269"/>
            <ac:spMk id="14" creationId="{B1B7D11C-2100-9D39-A7CD-0AA77E3F3A9F}"/>
          </ac:spMkLst>
        </pc:spChg>
        <pc:picChg chg="mod">
          <ac:chgData name="wkb0307@naver.com" userId="cd0e421b0970c4aa" providerId="LiveId" clId="{B27A5764-E6EE-4B82-85C7-B50D6DA80B59}" dt="2023-06-06T15:08:35.711" v="1542" actId="1076"/>
          <ac:picMkLst>
            <pc:docMk/>
            <pc:sldMk cId="867820631" sldId="269"/>
            <ac:picMk id="4" creationId="{34C4865D-D32F-8768-8C78-BD6067F9E574}"/>
          </ac:picMkLst>
        </pc:picChg>
        <pc:cxnChg chg="add mod">
          <ac:chgData name="wkb0307@naver.com" userId="cd0e421b0970c4aa" providerId="LiveId" clId="{B27A5764-E6EE-4B82-85C7-B50D6DA80B59}" dt="2023-06-06T14:31:29.227" v="1223"/>
          <ac:cxnSpMkLst>
            <pc:docMk/>
            <pc:sldMk cId="867820631" sldId="269"/>
            <ac:cxnSpMk id="3" creationId="{94A3BF09-77AB-C762-CDB7-31D3C76AAFD4}"/>
          </ac:cxnSpMkLst>
        </pc:cxnChg>
        <pc:cxnChg chg="del">
          <ac:chgData name="wkb0307@naver.com" userId="cd0e421b0970c4aa" providerId="LiveId" clId="{B27A5764-E6EE-4B82-85C7-B50D6DA80B59}" dt="2023-06-06T14:31:28.940" v="1222" actId="478"/>
          <ac:cxnSpMkLst>
            <pc:docMk/>
            <pc:sldMk cId="867820631" sldId="269"/>
            <ac:cxnSpMk id="5" creationId="{17B9EA3E-6137-3596-0F6F-8B68F30EC705}"/>
          </ac:cxnSpMkLst>
        </pc:cxnChg>
      </pc:sldChg>
      <pc:sldChg chg="addSp delSp modSp mod">
        <pc:chgData name="wkb0307@naver.com" userId="cd0e421b0970c4aa" providerId="LiveId" clId="{B27A5764-E6EE-4B82-85C7-B50D6DA80B59}" dt="2023-06-06T15:15:22.770" v="1636" actId="478"/>
        <pc:sldMkLst>
          <pc:docMk/>
          <pc:sldMk cId="4224985593" sldId="270"/>
        </pc:sldMkLst>
        <pc:spChg chg="del">
          <ac:chgData name="wkb0307@naver.com" userId="cd0e421b0970c4aa" providerId="LiveId" clId="{B27A5764-E6EE-4B82-85C7-B50D6DA80B59}" dt="2023-06-06T15:15:20.960" v="1635" actId="478"/>
          <ac:spMkLst>
            <pc:docMk/>
            <pc:sldMk cId="4224985593" sldId="270"/>
            <ac:spMk id="2" creationId="{967F0A95-E4D4-FAD2-64CE-6A1018D01552}"/>
          </ac:spMkLst>
        </pc:spChg>
        <pc:spChg chg="add mod">
          <ac:chgData name="wkb0307@naver.com" userId="cd0e421b0970c4aa" providerId="LiveId" clId="{B27A5764-E6EE-4B82-85C7-B50D6DA80B59}" dt="2023-06-06T14:49:26.539" v="1311"/>
          <ac:spMkLst>
            <pc:docMk/>
            <pc:sldMk cId="4224985593" sldId="270"/>
            <ac:spMk id="6" creationId="{7B651D16-1568-A659-F7BD-A3DFCD6163E4}"/>
          </ac:spMkLst>
        </pc:spChg>
        <pc:spChg chg="add mod">
          <ac:chgData name="wkb0307@naver.com" userId="cd0e421b0970c4aa" providerId="LiveId" clId="{B27A5764-E6EE-4B82-85C7-B50D6DA80B59}" dt="2023-06-06T15:14:40.610" v="1606"/>
          <ac:spMkLst>
            <pc:docMk/>
            <pc:sldMk cId="4224985593" sldId="270"/>
            <ac:spMk id="8" creationId="{254ED735-932C-0008-0868-D49F8702B513}"/>
          </ac:spMkLst>
        </pc:spChg>
        <pc:spChg chg="add del mod">
          <ac:chgData name="wkb0307@naver.com" userId="cd0e421b0970c4aa" providerId="LiveId" clId="{B27A5764-E6EE-4B82-85C7-B50D6DA80B59}" dt="2023-06-06T15:15:22.770" v="1636" actId="478"/>
          <ac:spMkLst>
            <pc:docMk/>
            <pc:sldMk cId="4224985593" sldId="270"/>
            <ac:spMk id="11" creationId="{3D3D4F21-05B1-F470-E7CC-BF2D72B366FE}"/>
          </ac:spMkLst>
        </pc:spChg>
        <pc:cxnChg chg="del">
          <ac:chgData name="wkb0307@naver.com" userId="cd0e421b0970c4aa" providerId="LiveId" clId="{B27A5764-E6EE-4B82-85C7-B50D6DA80B59}" dt="2023-06-06T14:31:39.282" v="1230" actId="478"/>
          <ac:cxnSpMkLst>
            <pc:docMk/>
            <pc:sldMk cId="4224985593" sldId="270"/>
            <ac:cxnSpMk id="4" creationId="{EBA1DCEF-02B3-2259-42F7-0A05D0470E31}"/>
          </ac:cxnSpMkLst>
        </pc:cxnChg>
        <pc:cxnChg chg="add mod">
          <ac:chgData name="wkb0307@naver.com" userId="cd0e421b0970c4aa" providerId="LiveId" clId="{B27A5764-E6EE-4B82-85C7-B50D6DA80B59}" dt="2023-06-06T14:31:39.589" v="1231"/>
          <ac:cxnSpMkLst>
            <pc:docMk/>
            <pc:sldMk cId="4224985593" sldId="270"/>
            <ac:cxnSpMk id="5" creationId="{C585D803-5528-13B0-F833-B68ACD81961E}"/>
          </ac:cxnSpMkLst>
        </pc:cxnChg>
      </pc:sldChg>
      <pc:sldChg chg="addSp delSp modSp mod">
        <pc:chgData name="wkb0307@naver.com" userId="cd0e421b0970c4aa" providerId="LiveId" clId="{B27A5764-E6EE-4B82-85C7-B50D6DA80B59}" dt="2023-06-06T15:16:18.899" v="1678"/>
        <pc:sldMkLst>
          <pc:docMk/>
          <pc:sldMk cId="137919265" sldId="271"/>
        </pc:sldMkLst>
        <pc:spChg chg="add del">
          <ac:chgData name="wkb0307@naver.com" userId="cd0e421b0970c4aa" providerId="LiveId" clId="{B27A5764-E6EE-4B82-85C7-B50D6DA80B59}" dt="2023-06-06T15:16:12.633" v="1659" actId="478"/>
          <ac:spMkLst>
            <pc:docMk/>
            <pc:sldMk cId="137919265" sldId="271"/>
            <ac:spMk id="2" creationId="{4002DCB3-69E1-BBBD-933B-046355B77220}"/>
          </ac:spMkLst>
        </pc:spChg>
        <pc:spChg chg="add mod">
          <ac:chgData name="wkb0307@naver.com" userId="cd0e421b0970c4aa" providerId="LiveId" clId="{B27A5764-E6EE-4B82-85C7-B50D6DA80B59}" dt="2023-06-06T14:49:28.942" v="1313"/>
          <ac:spMkLst>
            <pc:docMk/>
            <pc:sldMk cId="137919265" sldId="271"/>
            <ac:spMk id="5" creationId="{7FE1AA26-5947-F1AF-DC94-ABA89850AA23}"/>
          </ac:spMkLst>
        </pc:spChg>
        <pc:spChg chg="add del mod">
          <ac:chgData name="wkb0307@naver.com" userId="cd0e421b0970c4aa" providerId="LiveId" clId="{B27A5764-E6EE-4B82-85C7-B50D6DA80B59}" dt="2023-06-06T15:16:12.865" v="1660" actId="478"/>
          <ac:spMkLst>
            <pc:docMk/>
            <pc:sldMk cId="137919265" sldId="271"/>
            <ac:spMk id="7" creationId="{E91C9961-99FC-96B7-EDC7-004907C07253}"/>
          </ac:spMkLst>
        </pc:spChg>
        <pc:spChg chg="add del mod">
          <ac:chgData name="wkb0307@naver.com" userId="cd0e421b0970c4aa" providerId="LiveId" clId="{B27A5764-E6EE-4B82-85C7-B50D6DA80B59}" dt="2023-06-06T15:16:13.044" v="1661"/>
          <ac:spMkLst>
            <pc:docMk/>
            <pc:sldMk cId="137919265" sldId="271"/>
            <ac:spMk id="9" creationId="{6A1E5119-FEAF-2BBC-91FC-5C7E543E7BB3}"/>
          </ac:spMkLst>
        </pc:spChg>
        <pc:spChg chg="add mod">
          <ac:chgData name="wkb0307@naver.com" userId="cd0e421b0970c4aa" providerId="LiveId" clId="{B27A5764-E6EE-4B82-85C7-B50D6DA80B59}" dt="2023-06-06T15:16:18.899" v="1678"/>
          <ac:spMkLst>
            <pc:docMk/>
            <pc:sldMk cId="137919265" sldId="271"/>
            <ac:spMk id="11" creationId="{7331E6DE-A67D-A9D9-4665-C03EF7186444}"/>
          </ac:spMkLst>
        </pc:spChg>
        <pc:cxnChg chg="add mod">
          <ac:chgData name="wkb0307@naver.com" userId="cd0e421b0970c4aa" providerId="LiveId" clId="{B27A5764-E6EE-4B82-85C7-B50D6DA80B59}" dt="2023-06-06T14:31:46.856" v="1237"/>
          <ac:cxnSpMkLst>
            <pc:docMk/>
            <pc:sldMk cId="137919265" sldId="271"/>
            <ac:cxnSpMk id="3" creationId="{77BB4D27-1B62-36AD-1B8B-450F51D5E9D5}"/>
          </ac:cxnSpMkLst>
        </pc:cxnChg>
        <pc:cxnChg chg="del">
          <ac:chgData name="wkb0307@naver.com" userId="cd0e421b0970c4aa" providerId="LiveId" clId="{B27A5764-E6EE-4B82-85C7-B50D6DA80B59}" dt="2023-06-06T14:31:46.608" v="1236" actId="478"/>
          <ac:cxnSpMkLst>
            <pc:docMk/>
            <pc:sldMk cId="137919265" sldId="271"/>
            <ac:cxnSpMk id="4" creationId="{43598FFE-2FE4-BE82-4A6D-C2C616A033EF}"/>
          </ac:cxnSpMkLst>
        </pc:cxnChg>
      </pc:sldChg>
      <pc:sldChg chg="addSp delSp modSp mod">
        <pc:chgData name="wkb0307@naver.com" userId="cd0e421b0970c4aa" providerId="LiveId" clId="{B27A5764-E6EE-4B82-85C7-B50D6DA80B59}" dt="2023-06-06T15:16:38.514" v="1695"/>
        <pc:sldMkLst>
          <pc:docMk/>
          <pc:sldMk cId="4194528893" sldId="272"/>
        </pc:sldMkLst>
        <pc:spChg chg="del">
          <ac:chgData name="wkb0307@naver.com" userId="cd0e421b0970c4aa" providerId="LiveId" clId="{B27A5764-E6EE-4B82-85C7-B50D6DA80B59}" dt="2023-06-06T15:16:35.885" v="1693" actId="478"/>
          <ac:spMkLst>
            <pc:docMk/>
            <pc:sldMk cId="4194528893" sldId="272"/>
            <ac:spMk id="2" creationId="{4002DCB3-69E1-BBBD-933B-046355B77220}"/>
          </ac:spMkLst>
        </pc:spChg>
        <pc:spChg chg="add mod">
          <ac:chgData name="wkb0307@naver.com" userId="cd0e421b0970c4aa" providerId="LiveId" clId="{B27A5764-E6EE-4B82-85C7-B50D6DA80B59}" dt="2023-06-06T14:49:30.034" v="1314"/>
          <ac:spMkLst>
            <pc:docMk/>
            <pc:sldMk cId="4194528893" sldId="272"/>
            <ac:spMk id="5" creationId="{DC1C6277-F9EF-7C7B-5F73-BF2BCD226FE1}"/>
          </ac:spMkLst>
        </pc:spChg>
        <pc:spChg chg="add mod">
          <ac:chgData name="wkb0307@naver.com" userId="cd0e421b0970c4aa" providerId="LiveId" clId="{B27A5764-E6EE-4B82-85C7-B50D6DA80B59}" dt="2023-06-06T15:16:22.077" v="1679"/>
          <ac:spMkLst>
            <pc:docMk/>
            <pc:sldMk cId="4194528893" sldId="272"/>
            <ac:spMk id="6" creationId="{875B9D6E-CEF1-68FF-6D71-FC1E0DD3B6F9}"/>
          </ac:spMkLst>
        </pc:spChg>
        <pc:spChg chg="add del mod">
          <ac:chgData name="wkb0307@naver.com" userId="cd0e421b0970c4aa" providerId="LiveId" clId="{B27A5764-E6EE-4B82-85C7-B50D6DA80B59}" dt="2023-06-06T15:16:37.768" v="1694" actId="478"/>
          <ac:spMkLst>
            <pc:docMk/>
            <pc:sldMk cId="4194528893" sldId="272"/>
            <ac:spMk id="9" creationId="{8F7871E3-CB4F-1C7F-C378-CE9113503AD1}"/>
          </ac:spMkLst>
        </pc:spChg>
        <pc:spChg chg="add mod">
          <ac:chgData name="wkb0307@naver.com" userId="cd0e421b0970c4aa" providerId="LiveId" clId="{B27A5764-E6EE-4B82-85C7-B50D6DA80B59}" dt="2023-06-06T15:16:38.514" v="1695"/>
          <ac:spMkLst>
            <pc:docMk/>
            <pc:sldMk cId="4194528893" sldId="272"/>
            <ac:spMk id="10" creationId="{A6544F3B-0151-FE08-E7E5-6173F7CFBF47}"/>
          </ac:spMkLst>
        </pc:spChg>
        <pc:cxnChg chg="add mod">
          <ac:chgData name="wkb0307@naver.com" userId="cd0e421b0970c4aa" providerId="LiveId" clId="{B27A5764-E6EE-4B82-85C7-B50D6DA80B59}" dt="2023-06-06T14:31:49.371" v="1239"/>
          <ac:cxnSpMkLst>
            <pc:docMk/>
            <pc:sldMk cId="4194528893" sldId="272"/>
            <ac:cxnSpMk id="3" creationId="{EB4BD2B3-A524-5D30-8BDF-6E857EB46E57}"/>
          </ac:cxnSpMkLst>
        </pc:cxnChg>
        <pc:cxnChg chg="del">
          <ac:chgData name="wkb0307@naver.com" userId="cd0e421b0970c4aa" providerId="LiveId" clId="{B27A5764-E6EE-4B82-85C7-B50D6DA80B59}" dt="2023-06-06T14:31:49.111" v="1238" actId="478"/>
          <ac:cxnSpMkLst>
            <pc:docMk/>
            <pc:sldMk cId="4194528893" sldId="272"/>
            <ac:cxnSpMk id="4" creationId="{43598FFE-2FE4-BE82-4A6D-C2C616A033EF}"/>
          </ac:cxnSpMkLst>
        </pc:cxnChg>
      </pc:sldChg>
      <pc:sldChg chg="addSp delSp modSp mod">
        <pc:chgData name="wkb0307@naver.com" userId="cd0e421b0970c4aa" providerId="LiveId" clId="{B27A5764-E6EE-4B82-85C7-B50D6DA80B59}" dt="2023-06-06T15:16:43.290" v="1698"/>
        <pc:sldMkLst>
          <pc:docMk/>
          <pc:sldMk cId="1350263439" sldId="273"/>
        </pc:sldMkLst>
        <pc:spChg chg="del">
          <ac:chgData name="wkb0307@naver.com" userId="cd0e421b0970c4aa" providerId="LiveId" clId="{B27A5764-E6EE-4B82-85C7-B50D6DA80B59}" dt="2023-06-06T15:16:41.481" v="1696" actId="478"/>
          <ac:spMkLst>
            <pc:docMk/>
            <pc:sldMk cId="1350263439" sldId="273"/>
            <ac:spMk id="2" creationId="{4002DCB3-69E1-BBBD-933B-046355B77220}"/>
          </ac:spMkLst>
        </pc:spChg>
        <pc:spChg chg="add mod">
          <ac:chgData name="wkb0307@naver.com" userId="cd0e421b0970c4aa" providerId="LiveId" clId="{B27A5764-E6EE-4B82-85C7-B50D6DA80B59}" dt="2023-06-06T14:49:31.284" v="1315"/>
          <ac:spMkLst>
            <pc:docMk/>
            <pc:sldMk cId="1350263439" sldId="273"/>
            <ac:spMk id="6" creationId="{E38C6BC8-7D1F-250E-1003-07EBDCF52D11}"/>
          </ac:spMkLst>
        </pc:spChg>
        <pc:spChg chg="add mod">
          <ac:chgData name="wkb0307@naver.com" userId="cd0e421b0970c4aa" providerId="LiveId" clId="{B27A5764-E6EE-4B82-85C7-B50D6DA80B59}" dt="2023-06-06T15:16:23.244" v="1680"/>
          <ac:spMkLst>
            <pc:docMk/>
            <pc:sldMk cId="1350263439" sldId="273"/>
            <ac:spMk id="7" creationId="{51017FC5-8602-0021-0EE4-E729089C8632}"/>
          </ac:spMkLst>
        </pc:spChg>
        <pc:spChg chg="add del mod">
          <ac:chgData name="wkb0307@naver.com" userId="cd0e421b0970c4aa" providerId="LiveId" clId="{B27A5764-E6EE-4B82-85C7-B50D6DA80B59}" dt="2023-06-06T15:16:42.479" v="1697" actId="478"/>
          <ac:spMkLst>
            <pc:docMk/>
            <pc:sldMk cId="1350263439" sldId="273"/>
            <ac:spMk id="9" creationId="{40464CFC-02DE-6819-6E72-BD2B2CE25EA8}"/>
          </ac:spMkLst>
        </pc:spChg>
        <pc:spChg chg="add mod">
          <ac:chgData name="wkb0307@naver.com" userId="cd0e421b0970c4aa" providerId="LiveId" clId="{B27A5764-E6EE-4B82-85C7-B50D6DA80B59}" dt="2023-06-06T15:16:43.290" v="1698"/>
          <ac:spMkLst>
            <pc:docMk/>
            <pc:sldMk cId="1350263439" sldId="273"/>
            <ac:spMk id="10" creationId="{B0954FBC-AA0A-6662-53D4-433B2E63CBDD}"/>
          </ac:spMkLst>
        </pc:spChg>
        <pc:cxnChg chg="del">
          <ac:chgData name="wkb0307@naver.com" userId="cd0e421b0970c4aa" providerId="LiveId" clId="{B27A5764-E6EE-4B82-85C7-B50D6DA80B59}" dt="2023-06-06T14:31:51.262" v="1240" actId="478"/>
          <ac:cxnSpMkLst>
            <pc:docMk/>
            <pc:sldMk cId="1350263439" sldId="273"/>
            <ac:cxnSpMk id="4" creationId="{43598FFE-2FE4-BE82-4A6D-C2C616A033EF}"/>
          </ac:cxnSpMkLst>
        </pc:cxnChg>
        <pc:cxnChg chg="add mod">
          <ac:chgData name="wkb0307@naver.com" userId="cd0e421b0970c4aa" providerId="LiveId" clId="{B27A5764-E6EE-4B82-85C7-B50D6DA80B59}" dt="2023-06-06T14:31:51.517" v="1241"/>
          <ac:cxnSpMkLst>
            <pc:docMk/>
            <pc:sldMk cId="1350263439" sldId="273"/>
            <ac:cxnSpMk id="5" creationId="{14530CBC-195D-90E7-9693-952B6ABAFDDF}"/>
          </ac:cxnSpMkLst>
        </pc:cxnChg>
      </pc:sldChg>
      <pc:sldChg chg="addSp delSp modSp mod">
        <pc:chgData name="wkb0307@naver.com" userId="cd0e421b0970c4aa" providerId="LiveId" clId="{B27A5764-E6EE-4B82-85C7-B50D6DA80B59}" dt="2023-06-06T15:16:47.159" v="1701"/>
        <pc:sldMkLst>
          <pc:docMk/>
          <pc:sldMk cId="2255081938" sldId="274"/>
        </pc:sldMkLst>
        <pc:spChg chg="del">
          <ac:chgData name="wkb0307@naver.com" userId="cd0e421b0970c4aa" providerId="LiveId" clId="{B27A5764-E6EE-4B82-85C7-B50D6DA80B59}" dt="2023-06-06T15:16:45.598" v="1699" actId="478"/>
          <ac:spMkLst>
            <pc:docMk/>
            <pc:sldMk cId="2255081938" sldId="274"/>
            <ac:spMk id="2" creationId="{4002DCB3-69E1-BBBD-933B-046355B77220}"/>
          </ac:spMkLst>
        </pc:spChg>
        <pc:spChg chg="add mod">
          <ac:chgData name="wkb0307@naver.com" userId="cd0e421b0970c4aa" providerId="LiveId" clId="{B27A5764-E6EE-4B82-85C7-B50D6DA80B59}" dt="2023-06-06T14:49:32.228" v="1316"/>
          <ac:spMkLst>
            <pc:docMk/>
            <pc:sldMk cId="2255081938" sldId="274"/>
            <ac:spMk id="5" creationId="{BA7CAA18-1BCF-0F8B-C517-B408AC917A6C}"/>
          </ac:spMkLst>
        </pc:spChg>
        <pc:spChg chg="add mod">
          <ac:chgData name="wkb0307@naver.com" userId="cd0e421b0970c4aa" providerId="LiveId" clId="{B27A5764-E6EE-4B82-85C7-B50D6DA80B59}" dt="2023-06-06T15:16:30.072" v="1692" actId="20577"/>
          <ac:spMkLst>
            <pc:docMk/>
            <pc:sldMk cId="2255081938" sldId="274"/>
            <ac:spMk id="6" creationId="{0BD72DA0-7E44-FD8C-B982-59824AB43118}"/>
          </ac:spMkLst>
        </pc:spChg>
        <pc:spChg chg="add del mod">
          <ac:chgData name="wkb0307@naver.com" userId="cd0e421b0970c4aa" providerId="LiveId" clId="{B27A5764-E6EE-4B82-85C7-B50D6DA80B59}" dt="2023-06-06T15:16:46.399" v="1700" actId="478"/>
          <ac:spMkLst>
            <pc:docMk/>
            <pc:sldMk cId="2255081938" sldId="274"/>
            <ac:spMk id="9" creationId="{B060FC89-BA2C-9DC5-BF8C-DE803519A690}"/>
          </ac:spMkLst>
        </pc:spChg>
        <pc:spChg chg="add mod">
          <ac:chgData name="wkb0307@naver.com" userId="cd0e421b0970c4aa" providerId="LiveId" clId="{B27A5764-E6EE-4B82-85C7-B50D6DA80B59}" dt="2023-06-06T15:16:47.159" v="1701"/>
          <ac:spMkLst>
            <pc:docMk/>
            <pc:sldMk cId="2255081938" sldId="274"/>
            <ac:spMk id="11" creationId="{E522B683-5F99-CCD0-EBFB-1255C57FF47C}"/>
          </ac:spMkLst>
        </pc:spChg>
        <pc:cxnChg chg="add mod">
          <ac:chgData name="wkb0307@naver.com" userId="cd0e421b0970c4aa" providerId="LiveId" clId="{B27A5764-E6EE-4B82-85C7-B50D6DA80B59}" dt="2023-06-06T14:31:53.853" v="1243"/>
          <ac:cxnSpMkLst>
            <pc:docMk/>
            <pc:sldMk cId="2255081938" sldId="274"/>
            <ac:cxnSpMk id="3" creationId="{2C1EAD71-C624-467F-0D0A-E2E6CCBF73BD}"/>
          </ac:cxnSpMkLst>
        </pc:cxnChg>
        <pc:cxnChg chg="del">
          <ac:chgData name="wkb0307@naver.com" userId="cd0e421b0970c4aa" providerId="LiveId" clId="{B27A5764-E6EE-4B82-85C7-B50D6DA80B59}" dt="2023-06-06T14:31:53.586" v="1242" actId="478"/>
          <ac:cxnSpMkLst>
            <pc:docMk/>
            <pc:sldMk cId="2255081938" sldId="274"/>
            <ac:cxnSpMk id="4" creationId="{43598FFE-2FE4-BE82-4A6D-C2C616A033EF}"/>
          </ac:cxnSpMkLst>
        </pc:cxnChg>
      </pc:sldChg>
      <pc:sldChg chg="addSp delSp modSp mod">
        <pc:chgData name="wkb0307@naver.com" userId="cd0e421b0970c4aa" providerId="LiveId" clId="{B27A5764-E6EE-4B82-85C7-B50D6DA80B59}" dt="2023-06-06T15:18:51.885" v="1805" actId="1076"/>
        <pc:sldMkLst>
          <pc:docMk/>
          <pc:sldMk cId="558281030" sldId="275"/>
        </pc:sldMkLst>
        <pc:spChg chg="del">
          <ac:chgData name="wkb0307@naver.com" userId="cd0e421b0970c4aa" providerId="LiveId" clId="{B27A5764-E6EE-4B82-85C7-B50D6DA80B59}" dt="2023-06-06T15:17:20.972" v="1771" actId="478"/>
          <ac:spMkLst>
            <pc:docMk/>
            <pc:sldMk cId="558281030" sldId="275"/>
            <ac:spMk id="2" creationId="{4002DCB3-69E1-BBBD-933B-046355B77220}"/>
          </ac:spMkLst>
        </pc:spChg>
        <pc:spChg chg="add mod">
          <ac:chgData name="wkb0307@naver.com" userId="cd0e421b0970c4aa" providerId="LiveId" clId="{B27A5764-E6EE-4B82-85C7-B50D6DA80B59}" dt="2023-06-06T14:49:33.239" v="1317"/>
          <ac:spMkLst>
            <pc:docMk/>
            <pc:sldMk cId="558281030" sldId="275"/>
            <ac:spMk id="5" creationId="{DD156967-82ED-E17D-89D5-65F107FE61E6}"/>
          </ac:spMkLst>
        </pc:spChg>
        <pc:spChg chg="add mod">
          <ac:chgData name="wkb0307@naver.com" userId="cd0e421b0970c4aa" providerId="LiveId" clId="{B27A5764-E6EE-4B82-85C7-B50D6DA80B59}" dt="2023-06-06T15:17:53.491" v="1777" actId="20577"/>
          <ac:spMkLst>
            <pc:docMk/>
            <pc:sldMk cId="558281030" sldId="275"/>
            <ac:spMk id="7" creationId="{DF154F24-EF92-43C5-BA05-5D1B1651922C}"/>
          </ac:spMkLst>
        </pc:spChg>
        <pc:spChg chg="add del mod">
          <ac:chgData name="wkb0307@naver.com" userId="cd0e421b0970c4aa" providerId="LiveId" clId="{B27A5764-E6EE-4B82-85C7-B50D6DA80B59}" dt="2023-06-06T15:17:22.168" v="1772" actId="478"/>
          <ac:spMkLst>
            <pc:docMk/>
            <pc:sldMk cId="558281030" sldId="275"/>
            <ac:spMk id="10" creationId="{BD764381-11F2-D842-F4A1-6161DDC65AE7}"/>
          </ac:spMkLst>
        </pc:spChg>
        <pc:spChg chg="add mod">
          <ac:chgData name="wkb0307@naver.com" userId="cd0e421b0970c4aa" providerId="LiveId" clId="{B27A5764-E6EE-4B82-85C7-B50D6DA80B59}" dt="2023-06-06T15:17:23.053" v="1773"/>
          <ac:spMkLst>
            <pc:docMk/>
            <pc:sldMk cId="558281030" sldId="275"/>
            <ac:spMk id="11" creationId="{BF01D0CF-8ACB-B465-375F-76AB2F05737F}"/>
          </ac:spMkLst>
        </pc:spChg>
        <pc:spChg chg="mod">
          <ac:chgData name="wkb0307@naver.com" userId="cd0e421b0970c4aa" providerId="LiveId" clId="{B27A5764-E6EE-4B82-85C7-B50D6DA80B59}" dt="2023-06-06T15:18:51.885" v="1805" actId="1076"/>
          <ac:spMkLst>
            <pc:docMk/>
            <pc:sldMk cId="558281030" sldId="275"/>
            <ac:spMk id="18" creationId="{3D36C2E0-B477-4D5B-7E26-012A8FC4E533}"/>
          </ac:spMkLst>
        </pc:spChg>
        <pc:spChg chg="mod">
          <ac:chgData name="wkb0307@naver.com" userId="cd0e421b0970c4aa" providerId="LiveId" clId="{B27A5764-E6EE-4B82-85C7-B50D6DA80B59}" dt="2023-06-06T15:18:51.885" v="1805" actId="1076"/>
          <ac:spMkLst>
            <pc:docMk/>
            <pc:sldMk cId="558281030" sldId="275"/>
            <ac:spMk id="19" creationId="{ACAAFB05-F4C8-4329-68C3-A9EBA229D046}"/>
          </ac:spMkLst>
        </pc:spChg>
        <pc:spChg chg="mod">
          <ac:chgData name="wkb0307@naver.com" userId="cd0e421b0970c4aa" providerId="LiveId" clId="{B27A5764-E6EE-4B82-85C7-B50D6DA80B59}" dt="2023-06-06T15:18:51.885" v="1805" actId="1076"/>
          <ac:spMkLst>
            <pc:docMk/>
            <pc:sldMk cId="558281030" sldId="275"/>
            <ac:spMk id="20" creationId="{1F0D8863-D8D8-545E-556B-6874CA3D9A18}"/>
          </ac:spMkLst>
        </pc:spChg>
        <pc:spChg chg="mod">
          <ac:chgData name="wkb0307@naver.com" userId="cd0e421b0970c4aa" providerId="LiveId" clId="{B27A5764-E6EE-4B82-85C7-B50D6DA80B59}" dt="2023-06-06T15:18:51.885" v="1805" actId="1076"/>
          <ac:spMkLst>
            <pc:docMk/>
            <pc:sldMk cId="558281030" sldId="275"/>
            <ac:spMk id="21" creationId="{6E1442E6-2A18-862D-8973-8CF4A0B626B6}"/>
          </ac:spMkLst>
        </pc:spChg>
        <pc:spChg chg="mod">
          <ac:chgData name="wkb0307@naver.com" userId="cd0e421b0970c4aa" providerId="LiveId" clId="{B27A5764-E6EE-4B82-85C7-B50D6DA80B59}" dt="2023-06-06T15:18:51.885" v="1805" actId="1076"/>
          <ac:spMkLst>
            <pc:docMk/>
            <pc:sldMk cId="558281030" sldId="275"/>
            <ac:spMk id="22" creationId="{2C74681C-1C96-7983-4BEE-F12809CF41EA}"/>
          </ac:spMkLst>
        </pc:spChg>
        <pc:spChg chg="mod">
          <ac:chgData name="wkb0307@naver.com" userId="cd0e421b0970c4aa" providerId="LiveId" clId="{B27A5764-E6EE-4B82-85C7-B50D6DA80B59}" dt="2023-06-06T15:18:51.885" v="1805" actId="1076"/>
          <ac:spMkLst>
            <pc:docMk/>
            <pc:sldMk cId="558281030" sldId="275"/>
            <ac:spMk id="23" creationId="{0AC57694-8EAF-0B86-04DF-BB76E46504BA}"/>
          </ac:spMkLst>
        </pc:spChg>
        <pc:picChg chg="mod">
          <ac:chgData name="wkb0307@naver.com" userId="cd0e421b0970c4aa" providerId="LiveId" clId="{B27A5764-E6EE-4B82-85C7-B50D6DA80B59}" dt="2023-06-06T15:18:41.226" v="1804" actId="1076"/>
          <ac:picMkLst>
            <pc:docMk/>
            <pc:sldMk cId="558281030" sldId="275"/>
            <ac:picMk id="6" creationId="{58A559D1-F97C-78AC-D6FA-193E47B45265}"/>
          </ac:picMkLst>
        </pc:picChg>
        <pc:picChg chg="mod">
          <ac:chgData name="wkb0307@naver.com" userId="cd0e421b0970c4aa" providerId="LiveId" clId="{B27A5764-E6EE-4B82-85C7-B50D6DA80B59}" dt="2023-06-06T15:18:41.226" v="1804" actId="1076"/>
          <ac:picMkLst>
            <pc:docMk/>
            <pc:sldMk cId="558281030" sldId="275"/>
            <ac:picMk id="9" creationId="{998E4765-46F9-4BBA-EB64-5548E88D9821}"/>
          </ac:picMkLst>
        </pc:picChg>
        <pc:picChg chg="mod">
          <ac:chgData name="wkb0307@naver.com" userId="cd0e421b0970c4aa" providerId="LiveId" clId="{B27A5764-E6EE-4B82-85C7-B50D6DA80B59}" dt="2023-06-06T15:18:41.226" v="1804" actId="1076"/>
          <ac:picMkLst>
            <pc:docMk/>
            <pc:sldMk cId="558281030" sldId="275"/>
            <ac:picMk id="16" creationId="{7011CB8A-EA33-50C2-7FD3-D474ECFD1CA9}"/>
          </ac:picMkLst>
        </pc:picChg>
        <pc:cxnChg chg="add mod">
          <ac:chgData name="wkb0307@naver.com" userId="cd0e421b0970c4aa" providerId="LiveId" clId="{B27A5764-E6EE-4B82-85C7-B50D6DA80B59}" dt="2023-06-06T14:31:56.468" v="1245"/>
          <ac:cxnSpMkLst>
            <pc:docMk/>
            <pc:sldMk cId="558281030" sldId="275"/>
            <ac:cxnSpMk id="3" creationId="{21ED4CCB-A267-8067-7BF4-52F9A3BAC63E}"/>
          </ac:cxnSpMkLst>
        </pc:cxnChg>
        <pc:cxnChg chg="del">
          <ac:chgData name="wkb0307@naver.com" userId="cd0e421b0970c4aa" providerId="LiveId" clId="{B27A5764-E6EE-4B82-85C7-B50D6DA80B59}" dt="2023-06-06T14:31:56.160" v="1244" actId="478"/>
          <ac:cxnSpMkLst>
            <pc:docMk/>
            <pc:sldMk cId="558281030" sldId="275"/>
            <ac:cxnSpMk id="4" creationId="{43598FFE-2FE4-BE82-4A6D-C2C616A033EF}"/>
          </ac:cxnSpMkLst>
        </pc:cxnChg>
        <pc:cxnChg chg="mod">
          <ac:chgData name="wkb0307@naver.com" userId="cd0e421b0970c4aa" providerId="LiveId" clId="{B27A5764-E6EE-4B82-85C7-B50D6DA80B59}" dt="2023-06-06T15:18:51.885" v="1805" actId="1076"/>
          <ac:cxnSpMkLst>
            <pc:docMk/>
            <pc:sldMk cId="558281030" sldId="275"/>
            <ac:cxnSpMk id="25" creationId="{99A40F3F-75FE-8BDA-DECB-7E142C967F99}"/>
          </ac:cxnSpMkLst>
        </pc:cxnChg>
        <pc:cxnChg chg="mod">
          <ac:chgData name="wkb0307@naver.com" userId="cd0e421b0970c4aa" providerId="LiveId" clId="{B27A5764-E6EE-4B82-85C7-B50D6DA80B59}" dt="2023-06-06T15:18:51.885" v="1805" actId="1076"/>
          <ac:cxnSpMkLst>
            <pc:docMk/>
            <pc:sldMk cId="558281030" sldId="275"/>
            <ac:cxnSpMk id="27" creationId="{4370606F-7BD2-8036-DFD0-6B8268C1513A}"/>
          </ac:cxnSpMkLst>
        </pc:cxnChg>
      </pc:sldChg>
      <pc:sldChg chg="addSp delSp modSp mod">
        <pc:chgData name="wkb0307@naver.com" userId="cd0e421b0970c4aa" providerId="LiveId" clId="{B27A5764-E6EE-4B82-85C7-B50D6DA80B59}" dt="2023-06-06T15:18:23.850" v="1801" actId="14100"/>
        <pc:sldMkLst>
          <pc:docMk/>
          <pc:sldMk cId="1790243341" sldId="276"/>
        </pc:sldMkLst>
        <pc:spChg chg="del">
          <ac:chgData name="wkb0307@naver.com" userId="cd0e421b0970c4aa" providerId="LiveId" clId="{B27A5764-E6EE-4B82-85C7-B50D6DA80B59}" dt="2023-06-06T15:17:44.096" v="1775" actId="478"/>
          <ac:spMkLst>
            <pc:docMk/>
            <pc:sldMk cId="1790243341" sldId="276"/>
            <ac:spMk id="2" creationId="{4002DCB3-69E1-BBBD-933B-046355B77220}"/>
          </ac:spMkLst>
        </pc:spChg>
        <pc:spChg chg="add mod">
          <ac:chgData name="wkb0307@naver.com" userId="cd0e421b0970c4aa" providerId="LiveId" clId="{B27A5764-E6EE-4B82-85C7-B50D6DA80B59}" dt="2023-06-06T14:49:34.205" v="1318"/>
          <ac:spMkLst>
            <pc:docMk/>
            <pc:sldMk cId="1790243341" sldId="276"/>
            <ac:spMk id="6" creationId="{677FF3A4-64AC-7922-9BD5-252DFA70105B}"/>
          </ac:spMkLst>
        </pc:spChg>
        <pc:spChg chg="add mod">
          <ac:chgData name="wkb0307@naver.com" userId="cd0e421b0970c4aa" providerId="LiveId" clId="{B27A5764-E6EE-4B82-85C7-B50D6DA80B59}" dt="2023-06-06T15:17:37.197" v="1774"/>
          <ac:spMkLst>
            <pc:docMk/>
            <pc:sldMk cId="1790243341" sldId="276"/>
            <ac:spMk id="7" creationId="{4B001E8D-586E-288B-602A-8629D8E6D1DC}"/>
          </ac:spMkLst>
        </pc:spChg>
        <pc:spChg chg="add del mod">
          <ac:chgData name="wkb0307@naver.com" userId="cd0e421b0970c4aa" providerId="LiveId" clId="{B27A5764-E6EE-4B82-85C7-B50D6DA80B59}" dt="2023-06-06T15:17:46.389" v="1776" actId="478"/>
          <ac:spMkLst>
            <pc:docMk/>
            <pc:sldMk cId="1790243341" sldId="276"/>
            <ac:spMk id="9" creationId="{ECAA074C-BED2-623E-C08E-9270627FABC2}"/>
          </ac:spMkLst>
        </pc:spChg>
        <pc:spChg chg="add mod">
          <ac:chgData name="wkb0307@naver.com" userId="cd0e421b0970c4aa" providerId="LiveId" clId="{B27A5764-E6EE-4B82-85C7-B50D6DA80B59}" dt="2023-06-06T15:18:06.369" v="1795" actId="20577"/>
          <ac:spMkLst>
            <pc:docMk/>
            <pc:sldMk cId="1790243341" sldId="276"/>
            <ac:spMk id="10" creationId="{BE7C2458-B7D2-CB3F-EF0F-1B20A64179AC}"/>
          </ac:spMkLst>
        </pc:spChg>
        <pc:spChg chg="mod">
          <ac:chgData name="wkb0307@naver.com" userId="cd0e421b0970c4aa" providerId="LiveId" clId="{B27A5764-E6EE-4B82-85C7-B50D6DA80B59}" dt="2023-06-06T15:18:19.076" v="1798" actId="164"/>
          <ac:spMkLst>
            <pc:docMk/>
            <pc:sldMk cId="1790243341" sldId="276"/>
            <ac:spMk id="11" creationId="{EEAD51F2-1BDA-46D1-CA68-BEB83AF9E176}"/>
          </ac:spMkLst>
        </pc:spChg>
        <pc:spChg chg="mod">
          <ac:chgData name="wkb0307@naver.com" userId="cd0e421b0970c4aa" providerId="LiveId" clId="{B27A5764-E6EE-4B82-85C7-B50D6DA80B59}" dt="2023-06-06T15:18:23.850" v="1801" actId="14100"/>
          <ac:spMkLst>
            <pc:docMk/>
            <pc:sldMk cId="1790243341" sldId="276"/>
            <ac:spMk id="16" creationId="{1B661219-07F3-7499-316E-BC32E970BBB9}"/>
          </ac:spMkLst>
        </pc:spChg>
        <pc:grpChg chg="add mod">
          <ac:chgData name="wkb0307@naver.com" userId="cd0e421b0970c4aa" providerId="LiveId" clId="{B27A5764-E6EE-4B82-85C7-B50D6DA80B59}" dt="2023-06-06T15:18:20.700" v="1799" actId="1076"/>
          <ac:grpSpMkLst>
            <pc:docMk/>
            <pc:sldMk cId="1790243341" sldId="276"/>
            <ac:grpSpMk id="12" creationId="{8CFF4A84-6C9C-41A6-7C67-DD0F7D83E308}"/>
          </ac:grpSpMkLst>
        </pc:grpChg>
        <pc:picChg chg="mod">
          <ac:chgData name="wkb0307@naver.com" userId="cd0e421b0970c4aa" providerId="LiveId" clId="{B27A5764-E6EE-4B82-85C7-B50D6DA80B59}" dt="2023-06-06T15:18:19.076" v="1798" actId="164"/>
          <ac:picMkLst>
            <pc:docMk/>
            <pc:sldMk cId="1790243341" sldId="276"/>
            <ac:picMk id="5" creationId="{CF85AB13-9890-7EC8-43EE-DE19BA128FEA}"/>
          </ac:picMkLst>
        </pc:picChg>
        <pc:cxnChg chg="add mod">
          <ac:chgData name="wkb0307@naver.com" userId="cd0e421b0970c4aa" providerId="LiveId" clId="{B27A5764-E6EE-4B82-85C7-B50D6DA80B59}" dt="2023-06-06T14:31:58.732" v="1247"/>
          <ac:cxnSpMkLst>
            <pc:docMk/>
            <pc:sldMk cId="1790243341" sldId="276"/>
            <ac:cxnSpMk id="3" creationId="{E2323E13-B1DB-70D2-EF93-01E8FA740522}"/>
          </ac:cxnSpMkLst>
        </pc:cxnChg>
        <pc:cxnChg chg="del">
          <ac:chgData name="wkb0307@naver.com" userId="cd0e421b0970c4aa" providerId="LiveId" clId="{B27A5764-E6EE-4B82-85C7-B50D6DA80B59}" dt="2023-06-06T14:31:58.488" v="1246" actId="478"/>
          <ac:cxnSpMkLst>
            <pc:docMk/>
            <pc:sldMk cId="1790243341" sldId="276"/>
            <ac:cxnSpMk id="4" creationId="{43598FFE-2FE4-BE82-4A6D-C2C616A033EF}"/>
          </ac:cxnSpMkLst>
        </pc:cxnChg>
      </pc:sldChg>
      <pc:sldChg chg="addSp delSp modSp mod">
        <pc:chgData name="wkb0307@naver.com" userId="cd0e421b0970c4aa" providerId="LiveId" clId="{B27A5764-E6EE-4B82-85C7-B50D6DA80B59}" dt="2023-06-06T14:49:35.606" v="1320"/>
        <pc:sldMkLst>
          <pc:docMk/>
          <pc:sldMk cId="4137263546" sldId="277"/>
        </pc:sldMkLst>
        <pc:spChg chg="add mod">
          <ac:chgData name="wkb0307@naver.com" userId="cd0e421b0970c4aa" providerId="LiveId" clId="{B27A5764-E6EE-4B82-85C7-B50D6DA80B59}" dt="2023-06-06T14:49:35.606" v="1320"/>
          <ac:spMkLst>
            <pc:docMk/>
            <pc:sldMk cId="4137263546" sldId="277"/>
            <ac:spMk id="9" creationId="{9233B63A-3F59-FD92-1E9D-C680569E0389}"/>
          </ac:spMkLst>
        </pc:spChg>
        <pc:cxnChg chg="del">
          <ac:chgData name="wkb0307@naver.com" userId="cd0e421b0970c4aa" providerId="LiveId" clId="{B27A5764-E6EE-4B82-85C7-B50D6DA80B59}" dt="2023-06-06T14:32:05.194" v="1250" actId="478"/>
          <ac:cxnSpMkLst>
            <pc:docMk/>
            <pc:sldMk cId="4137263546" sldId="277"/>
            <ac:cxnSpMk id="4" creationId="{43598FFE-2FE4-BE82-4A6D-C2C616A033EF}"/>
          </ac:cxnSpMkLst>
        </pc:cxnChg>
        <pc:cxnChg chg="add mod">
          <ac:chgData name="wkb0307@naver.com" userId="cd0e421b0970c4aa" providerId="LiveId" clId="{B27A5764-E6EE-4B82-85C7-B50D6DA80B59}" dt="2023-06-06T14:32:05.591" v="1251"/>
          <ac:cxnSpMkLst>
            <pc:docMk/>
            <pc:sldMk cId="4137263546" sldId="277"/>
            <ac:cxnSpMk id="5" creationId="{1F6588F1-72D1-87F4-4588-0BB623F91E7C}"/>
          </ac:cxnSpMkLst>
        </pc:cxnChg>
      </pc:sldChg>
      <pc:sldChg chg="addSp delSp modSp mod">
        <pc:chgData name="wkb0307@naver.com" userId="cd0e421b0970c4aa" providerId="LiveId" clId="{B27A5764-E6EE-4B82-85C7-B50D6DA80B59}" dt="2023-06-06T14:49:36.167" v="1321"/>
        <pc:sldMkLst>
          <pc:docMk/>
          <pc:sldMk cId="3858722980" sldId="278"/>
        </pc:sldMkLst>
        <pc:spChg chg="add mod">
          <ac:chgData name="wkb0307@naver.com" userId="cd0e421b0970c4aa" providerId="LiveId" clId="{B27A5764-E6EE-4B82-85C7-B50D6DA80B59}" dt="2023-06-06T14:49:36.167" v="1321"/>
          <ac:spMkLst>
            <pc:docMk/>
            <pc:sldMk cId="3858722980" sldId="278"/>
            <ac:spMk id="6" creationId="{4201A5A1-4A81-A9D2-00A8-4CE3A98958C3}"/>
          </ac:spMkLst>
        </pc:spChg>
        <pc:cxnChg chg="add mod">
          <ac:chgData name="wkb0307@naver.com" userId="cd0e421b0970c4aa" providerId="LiveId" clId="{B27A5764-E6EE-4B82-85C7-B50D6DA80B59}" dt="2023-06-06T14:32:08.632" v="1253"/>
          <ac:cxnSpMkLst>
            <pc:docMk/>
            <pc:sldMk cId="3858722980" sldId="278"/>
            <ac:cxnSpMk id="3" creationId="{9CB2CD3F-C554-437D-AB71-DC063ECE6F0E}"/>
          </ac:cxnSpMkLst>
        </pc:cxnChg>
        <pc:cxnChg chg="del">
          <ac:chgData name="wkb0307@naver.com" userId="cd0e421b0970c4aa" providerId="LiveId" clId="{B27A5764-E6EE-4B82-85C7-B50D6DA80B59}" dt="2023-06-06T14:32:08.407" v="1252" actId="478"/>
          <ac:cxnSpMkLst>
            <pc:docMk/>
            <pc:sldMk cId="3858722980" sldId="278"/>
            <ac:cxnSpMk id="4" creationId="{43598FFE-2FE4-BE82-4A6D-C2C616A033EF}"/>
          </ac:cxnSpMkLst>
        </pc:cxnChg>
      </pc:sldChg>
      <pc:sldChg chg="addSp delSp modSp mod">
        <pc:chgData name="wkb0307@naver.com" userId="cd0e421b0970c4aa" providerId="LiveId" clId="{B27A5764-E6EE-4B82-85C7-B50D6DA80B59}" dt="2023-06-06T14:49:36.773" v="1322"/>
        <pc:sldMkLst>
          <pc:docMk/>
          <pc:sldMk cId="3728250203" sldId="279"/>
        </pc:sldMkLst>
        <pc:spChg chg="add mod">
          <ac:chgData name="wkb0307@naver.com" userId="cd0e421b0970c4aa" providerId="LiveId" clId="{B27A5764-E6EE-4B82-85C7-B50D6DA80B59}" dt="2023-06-06T13:35:38.527" v="92" actId="1076"/>
          <ac:spMkLst>
            <pc:docMk/>
            <pc:sldMk cId="3728250203" sldId="279"/>
            <ac:spMk id="7" creationId="{E5352E70-61C7-D521-015C-7221C58EF550}"/>
          </ac:spMkLst>
        </pc:spChg>
        <pc:spChg chg="add del mod">
          <ac:chgData name="wkb0307@naver.com" userId="cd0e421b0970c4aa" providerId="LiveId" clId="{B27A5764-E6EE-4B82-85C7-B50D6DA80B59}" dt="2023-06-06T13:35:35.149" v="91" actId="478"/>
          <ac:spMkLst>
            <pc:docMk/>
            <pc:sldMk cId="3728250203" sldId="279"/>
            <ac:spMk id="14" creationId="{0F686DC0-A66D-67A5-62AC-D0C63A48D4B7}"/>
          </ac:spMkLst>
        </pc:spChg>
        <pc:spChg chg="add mod">
          <ac:chgData name="wkb0307@naver.com" userId="cd0e421b0970c4aa" providerId="LiveId" clId="{B27A5764-E6EE-4B82-85C7-B50D6DA80B59}" dt="2023-06-06T13:37:42.076" v="99" actId="1076"/>
          <ac:spMkLst>
            <pc:docMk/>
            <pc:sldMk cId="3728250203" sldId="279"/>
            <ac:spMk id="15" creationId="{F3934DDE-3B6A-82D8-3328-3F46368CAF9C}"/>
          </ac:spMkLst>
        </pc:spChg>
        <pc:spChg chg="add mod">
          <ac:chgData name="wkb0307@naver.com" userId="cd0e421b0970c4aa" providerId="LiveId" clId="{B27A5764-E6EE-4B82-85C7-B50D6DA80B59}" dt="2023-06-06T14:49:36.773" v="1322"/>
          <ac:spMkLst>
            <pc:docMk/>
            <pc:sldMk cId="3728250203" sldId="279"/>
            <ac:spMk id="17" creationId="{AA7B6772-7337-43AB-F1E4-676FC1D89753}"/>
          </ac:spMkLst>
        </pc:spChg>
        <pc:picChg chg="del mod">
          <ac:chgData name="wkb0307@naver.com" userId="cd0e421b0970c4aa" providerId="LiveId" clId="{B27A5764-E6EE-4B82-85C7-B50D6DA80B59}" dt="2023-06-06T13:30:14.740" v="18" actId="21"/>
          <ac:picMkLst>
            <pc:docMk/>
            <pc:sldMk cId="3728250203" sldId="279"/>
            <ac:picMk id="4" creationId="{A27FDF70-2AFD-B9B3-0805-D1FA3223FCF2}"/>
          </ac:picMkLst>
        </pc:picChg>
        <pc:picChg chg="del">
          <ac:chgData name="wkb0307@naver.com" userId="cd0e421b0970c4aa" providerId="LiveId" clId="{B27A5764-E6EE-4B82-85C7-B50D6DA80B59}" dt="2023-06-06T13:28:36.930" v="9" actId="21"/>
          <ac:picMkLst>
            <pc:docMk/>
            <pc:sldMk cId="3728250203" sldId="279"/>
            <ac:picMk id="5" creationId="{4AB16231-3A35-2EE1-C4AC-B8F5B7A06ECB}"/>
          </ac:picMkLst>
        </pc:picChg>
        <pc:picChg chg="add mod">
          <ac:chgData name="wkb0307@naver.com" userId="cd0e421b0970c4aa" providerId="LiveId" clId="{B27A5764-E6EE-4B82-85C7-B50D6DA80B59}" dt="2023-06-06T13:35:38.527" v="92" actId="1076"/>
          <ac:picMkLst>
            <pc:docMk/>
            <pc:sldMk cId="3728250203" sldId="279"/>
            <ac:picMk id="6" creationId="{C8587FB4-B31D-7D84-1993-6F390718057C}"/>
          </ac:picMkLst>
        </pc:picChg>
        <pc:cxnChg chg="add mod">
          <ac:chgData name="wkb0307@naver.com" userId="cd0e421b0970c4aa" providerId="LiveId" clId="{B27A5764-E6EE-4B82-85C7-B50D6DA80B59}" dt="2023-06-06T13:35:38.527" v="92" actId="1076"/>
          <ac:cxnSpMkLst>
            <pc:docMk/>
            <pc:sldMk cId="3728250203" sldId="279"/>
            <ac:cxnSpMk id="9" creationId="{0F450F1A-A36B-E9AF-6CAC-708E5283FE39}"/>
          </ac:cxnSpMkLst>
        </pc:cxnChg>
        <pc:cxnChg chg="add mod">
          <ac:chgData name="wkb0307@naver.com" userId="cd0e421b0970c4aa" providerId="LiveId" clId="{B27A5764-E6EE-4B82-85C7-B50D6DA80B59}" dt="2023-06-06T13:35:38.527" v="92" actId="1076"/>
          <ac:cxnSpMkLst>
            <pc:docMk/>
            <pc:sldMk cId="3728250203" sldId="279"/>
            <ac:cxnSpMk id="11" creationId="{CB00451B-47FA-A6E9-3F9D-8AF65E9C28FE}"/>
          </ac:cxnSpMkLst>
        </pc:cxnChg>
        <pc:cxnChg chg="add mod">
          <ac:chgData name="wkb0307@naver.com" userId="cd0e421b0970c4aa" providerId="LiveId" clId="{B27A5764-E6EE-4B82-85C7-B50D6DA80B59}" dt="2023-06-06T13:35:38.527" v="92" actId="1076"/>
          <ac:cxnSpMkLst>
            <pc:docMk/>
            <pc:sldMk cId="3728250203" sldId="279"/>
            <ac:cxnSpMk id="12" creationId="{49A8E61C-C141-5A66-8F21-90D2A3BA4E15}"/>
          </ac:cxnSpMkLst>
        </pc:cxnChg>
        <pc:cxnChg chg="add mod">
          <ac:chgData name="wkb0307@naver.com" userId="cd0e421b0970c4aa" providerId="LiveId" clId="{B27A5764-E6EE-4B82-85C7-B50D6DA80B59}" dt="2023-06-06T13:35:38.527" v="92" actId="1076"/>
          <ac:cxnSpMkLst>
            <pc:docMk/>
            <pc:sldMk cId="3728250203" sldId="279"/>
            <ac:cxnSpMk id="13" creationId="{A45A16D7-2B6B-E253-00AF-33FC72A788B9}"/>
          </ac:cxnSpMkLst>
        </pc:cxnChg>
        <pc:cxnChg chg="add mod">
          <ac:chgData name="wkb0307@naver.com" userId="cd0e421b0970c4aa" providerId="LiveId" clId="{B27A5764-E6EE-4B82-85C7-B50D6DA80B59}" dt="2023-06-06T14:32:10.155" v="1254"/>
          <ac:cxnSpMkLst>
            <pc:docMk/>
            <pc:sldMk cId="3728250203" sldId="279"/>
            <ac:cxnSpMk id="16" creationId="{F22FB47A-D64B-B62C-5CA2-E462AD10B6E8}"/>
          </ac:cxnSpMkLst>
        </pc:cxnChg>
      </pc:sldChg>
      <pc:sldChg chg="addSp modSp">
        <pc:chgData name="wkb0307@naver.com" userId="cd0e421b0970c4aa" providerId="LiveId" clId="{B27A5764-E6EE-4B82-85C7-B50D6DA80B59}" dt="2023-06-06T14:49:39.119" v="1325"/>
        <pc:sldMkLst>
          <pc:docMk/>
          <pc:sldMk cId="3988318520" sldId="280"/>
        </pc:sldMkLst>
        <pc:spChg chg="add mod">
          <ac:chgData name="wkb0307@naver.com" userId="cd0e421b0970c4aa" providerId="LiveId" clId="{B27A5764-E6EE-4B82-85C7-B50D6DA80B59}" dt="2023-06-06T14:49:39.119" v="1325"/>
          <ac:spMkLst>
            <pc:docMk/>
            <pc:sldMk cId="3988318520" sldId="280"/>
            <ac:spMk id="6" creationId="{773BD22F-2FCF-FD05-98C7-9C5E00D1CCDC}"/>
          </ac:spMkLst>
        </pc:spChg>
        <pc:cxnChg chg="add mod">
          <ac:chgData name="wkb0307@naver.com" userId="cd0e421b0970c4aa" providerId="LiveId" clId="{B27A5764-E6EE-4B82-85C7-B50D6DA80B59}" dt="2023-06-06T14:32:14.210" v="1257"/>
          <ac:cxnSpMkLst>
            <pc:docMk/>
            <pc:sldMk cId="3988318520" sldId="280"/>
            <ac:cxnSpMk id="3" creationId="{02542F59-EACA-983F-2E3B-DAA9753F4977}"/>
          </ac:cxnSpMkLst>
        </pc:cxnChg>
      </pc:sldChg>
      <pc:sldChg chg="addSp modSp">
        <pc:chgData name="wkb0307@naver.com" userId="cd0e421b0970c4aa" providerId="LiveId" clId="{B27A5764-E6EE-4B82-85C7-B50D6DA80B59}" dt="2023-06-06T14:49:41.356" v="1328"/>
        <pc:sldMkLst>
          <pc:docMk/>
          <pc:sldMk cId="3475638390" sldId="281"/>
        </pc:sldMkLst>
        <pc:spChg chg="add mod">
          <ac:chgData name="wkb0307@naver.com" userId="cd0e421b0970c4aa" providerId="LiveId" clId="{B27A5764-E6EE-4B82-85C7-B50D6DA80B59}" dt="2023-06-06T14:49:41.356" v="1328"/>
          <ac:spMkLst>
            <pc:docMk/>
            <pc:sldMk cId="3475638390" sldId="281"/>
            <ac:spMk id="6" creationId="{44928A98-85A1-3621-250A-5DD2FD2EA2DD}"/>
          </ac:spMkLst>
        </pc:spChg>
        <pc:cxnChg chg="add mod">
          <ac:chgData name="wkb0307@naver.com" userId="cd0e421b0970c4aa" providerId="LiveId" clId="{B27A5764-E6EE-4B82-85C7-B50D6DA80B59}" dt="2023-06-06T14:32:17.794" v="1260"/>
          <ac:cxnSpMkLst>
            <pc:docMk/>
            <pc:sldMk cId="3475638390" sldId="281"/>
            <ac:cxnSpMk id="3" creationId="{9457ED4E-F61A-799E-9C1A-7418163362AC}"/>
          </ac:cxnSpMkLst>
        </pc:cxnChg>
      </pc:sldChg>
      <pc:sldChg chg="addSp modSp">
        <pc:chgData name="wkb0307@naver.com" userId="cd0e421b0970c4aa" providerId="LiveId" clId="{B27A5764-E6EE-4B82-85C7-B50D6DA80B59}" dt="2023-06-06T14:49:42.084" v="1329"/>
        <pc:sldMkLst>
          <pc:docMk/>
          <pc:sldMk cId="1546632011" sldId="282"/>
        </pc:sldMkLst>
        <pc:spChg chg="add mod">
          <ac:chgData name="wkb0307@naver.com" userId="cd0e421b0970c4aa" providerId="LiveId" clId="{B27A5764-E6EE-4B82-85C7-B50D6DA80B59}" dt="2023-06-06T14:49:42.084" v="1329"/>
          <ac:spMkLst>
            <pc:docMk/>
            <pc:sldMk cId="1546632011" sldId="282"/>
            <ac:spMk id="4" creationId="{15015327-ACAA-1750-04F8-23DFD47A2647}"/>
          </ac:spMkLst>
        </pc:spChg>
        <pc:cxnChg chg="add mod">
          <ac:chgData name="wkb0307@naver.com" userId="cd0e421b0970c4aa" providerId="LiveId" clId="{B27A5764-E6EE-4B82-85C7-B50D6DA80B59}" dt="2023-06-06T14:32:19.345" v="1261"/>
          <ac:cxnSpMkLst>
            <pc:docMk/>
            <pc:sldMk cId="1546632011" sldId="282"/>
            <ac:cxnSpMk id="3" creationId="{C9567223-A43D-F638-C0BA-BEAB3ACE1F3A}"/>
          </ac:cxnSpMkLst>
        </pc:cxnChg>
      </pc:sldChg>
      <pc:sldChg chg="addSp modSp">
        <pc:chgData name="wkb0307@naver.com" userId="cd0e421b0970c4aa" providerId="LiveId" clId="{B27A5764-E6EE-4B82-85C7-B50D6DA80B59}" dt="2023-06-06T14:49:42.758" v="1330"/>
        <pc:sldMkLst>
          <pc:docMk/>
          <pc:sldMk cId="3382244266" sldId="283"/>
        </pc:sldMkLst>
        <pc:spChg chg="add mod">
          <ac:chgData name="wkb0307@naver.com" userId="cd0e421b0970c4aa" providerId="LiveId" clId="{B27A5764-E6EE-4B82-85C7-B50D6DA80B59}" dt="2023-06-06T14:49:42.758" v="1330"/>
          <ac:spMkLst>
            <pc:docMk/>
            <pc:sldMk cId="3382244266" sldId="283"/>
            <ac:spMk id="5" creationId="{D6EA14DB-0DCE-84C2-F73F-A392330EFAFF}"/>
          </ac:spMkLst>
        </pc:spChg>
        <pc:cxnChg chg="add mod">
          <ac:chgData name="wkb0307@naver.com" userId="cd0e421b0970c4aa" providerId="LiveId" clId="{B27A5764-E6EE-4B82-85C7-B50D6DA80B59}" dt="2023-06-06T14:32:20.275" v="1262"/>
          <ac:cxnSpMkLst>
            <pc:docMk/>
            <pc:sldMk cId="3382244266" sldId="283"/>
            <ac:cxnSpMk id="4" creationId="{BEED437B-59F6-EE77-D964-55B650E4DE2A}"/>
          </ac:cxnSpMkLst>
        </pc:cxnChg>
      </pc:sldChg>
      <pc:sldChg chg="addSp delSp modSp mod modAnim">
        <pc:chgData name="wkb0307@naver.com" userId="cd0e421b0970c4aa" providerId="LiveId" clId="{B27A5764-E6EE-4B82-85C7-B50D6DA80B59}" dt="2023-06-06T15:26:01.184" v="1850"/>
        <pc:sldMkLst>
          <pc:docMk/>
          <pc:sldMk cId="4283642955" sldId="284"/>
        </pc:sldMkLst>
        <pc:spChg chg="del">
          <ac:chgData name="wkb0307@naver.com" userId="cd0e421b0970c4aa" providerId="LiveId" clId="{B27A5764-E6EE-4B82-85C7-B50D6DA80B59}" dt="2023-06-06T14:32:02.755" v="1249" actId="478"/>
          <ac:spMkLst>
            <pc:docMk/>
            <pc:sldMk cId="4283642955" sldId="284"/>
            <ac:spMk id="2" creationId="{76FBD14B-D25F-A039-1667-8DF3395D0690}"/>
          </ac:spMkLst>
        </pc:spChg>
        <pc:spChg chg="add mod">
          <ac:chgData name="wkb0307@naver.com" userId="cd0e421b0970c4aa" providerId="LiveId" clId="{B27A5764-E6EE-4B82-85C7-B50D6DA80B59}" dt="2023-06-06T14:49:34.852" v="1319"/>
          <ac:spMkLst>
            <pc:docMk/>
            <pc:sldMk cId="4283642955" sldId="284"/>
            <ac:spMk id="7" creationId="{57207BE5-0721-02D5-B24B-10291321BAFF}"/>
          </ac:spMkLst>
        </pc:spChg>
        <pc:picChg chg="mod">
          <ac:chgData name="wkb0307@naver.com" userId="cd0e421b0970c4aa" providerId="LiveId" clId="{B27A5764-E6EE-4B82-85C7-B50D6DA80B59}" dt="2023-06-06T15:19:25.960" v="1806" actId="14100"/>
          <ac:picMkLst>
            <pc:docMk/>
            <pc:sldMk cId="4283642955" sldId="284"/>
            <ac:picMk id="4" creationId="{9C9C9892-0AFF-817B-386D-6B8D8F374DC7}"/>
          </ac:picMkLst>
        </pc:picChg>
        <pc:picChg chg="mod">
          <ac:chgData name="wkb0307@naver.com" userId="cd0e421b0970c4aa" providerId="LiveId" clId="{B27A5764-E6EE-4B82-85C7-B50D6DA80B59}" dt="2023-06-06T15:19:28.935" v="1808" actId="1076"/>
          <ac:picMkLst>
            <pc:docMk/>
            <pc:sldMk cId="4283642955" sldId="284"/>
            <ac:picMk id="5" creationId="{5D2328AE-66AB-D8C7-D833-83A091E8DC32}"/>
          </ac:picMkLst>
        </pc:picChg>
        <pc:picChg chg="mod">
          <ac:chgData name="wkb0307@naver.com" userId="cd0e421b0970c4aa" providerId="LiveId" clId="{B27A5764-E6EE-4B82-85C7-B50D6DA80B59}" dt="2023-06-06T15:19:31.307" v="1810" actId="1076"/>
          <ac:picMkLst>
            <pc:docMk/>
            <pc:sldMk cId="4283642955" sldId="284"/>
            <ac:picMk id="6" creationId="{25F1E39E-3B55-D4FE-B445-37E198CE40C6}"/>
          </ac:picMkLst>
        </pc:picChg>
        <pc:cxnChg chg="add mod">
          <ac:chgData name="wkb0307@naver.com" userId="cd0e421b0970c4aa" providerId="LiveId" clId="{B27A5764-E6EE-4B82-85C7-B50D6DA80B59}" dt="2023-06-06T14:32:00.874" v="1248"/>
          <ac:cxnSpMkLst>
            <pc:docMk/>
            <pc:sldMk cId="4283642955" sldId="284"/>
            <ac:cxnSpMk id="3" creationId="{29062B72-525E-109D-495F-E9F4969ACFDE}"/>
          </ac:cxnSpMkLst>
        </pc:cxnChg>
      </pc:sldChg>
      <pc:sldChg chg="addSp modSp">
        <pc:chgData name="wkb0307@naver.com" userId="cd0e421b0970c4aa" providerId="LiveId" clId="{B27A5764-E6EE-4B82-85C7-B50D6DA80B59}" dt="2023-06-06T14:49:38.307" v="1324"/>
        <pc:sldMkLst>
          <pc:docMk/>
          <pc:sldMk cId="656563582" sldId="285"/>
        </pc:sldMkLst>
        <pc:spChg chg="add mod">
          <ac:chgData name="wkb0307@naver.com" userId="cd0e421b0970c4aa" providerId="LiveId" clId="{B27A5764-E6EE-4B82-85C7-B50D6DA80B59}" dt="2023-06-06T14:49:38.307" v="1324"/>
          <ac:spMkLst>
            <pc:docMk/>
            <pc:sldMk cId="656563582" sldId="285"/>
            <ac:spMk id="4" creationId="{D931FF8B-98A7-F34E-DC6B-6C16B8BB3F45}"/>
          </ac:spMkLst>
        </pc:spChg>
        <pc:cxnChg chg="add mod">
          <ac:chgData name="wkb0307@naver.com" userId="cd0e421b0970c4aa" providerId="LiveId" clId="{B27A5764-E6EE-4B82-85C7-B50D6DA80B59}" dt="2023-06-06T14:32:13.024" v="1256"/>
          <ac:cxnSpMkLst>
            <pc:docMk/>
            <pc:sldMk cId="656563582" sldId="285"/>
            <ac:cxnSpMk id="3" creationId="{CF9F1BB4-E4C5-F301-903B-2464C74C1176}"/>
          </ac:cxnSpMkLst>
        </pc:cxnChg>
      </pc:sldChg>
      <pc:sldChg chg="addSp modSp">
        <pc:chgData name="wkb0307@naver.com" userId="cd0e421b0970c4aa" providerId="LiveId" clId="{B27A5764-E6EE-4B82-85C7-B50D6DA80B59}" dt="2023-06-06T14:49:39.832" v="1326"/>
        <pc:sldMkLst>
          <pc:docMk/>
          <pc:sldMk cId="2214647116" sldId="286"/>
        </pc:sldMkLst>
        <pc:spChg chg="add mod">
          <ac:chgData name="wkb0307@naver.com" userId="cd0e421b0970c4aa" providerId="LiveId" clId="{B27A5764-E6EE-4B82-85C7-B50D6DA80B59}" dt="2023-06-06T14:49:39.832" v="1326"/>
          <ac:spMkLst>
            <pc:docMk/>
            <pc:sldMk cId="2214647116" sldId="286"/>
            <ac:spMk id="8" creationId="{F92A515B-F065-6726-68B8-0F804F6343C9}"/>
          </ac:spMkLst>
        </pc:spChg>
        <pc:cxnChg chg="add mod">
          <ac:chgData name="wkb0307@naver.com" userId="cd0e421b0970c4aa" providerId="LiveId" clId="{B27A5764-E6EE-4B82-85C7-B50D6DA80B59}" dt="2023-06-06T14:32:15.853" v="1258"/>
          <ac:cxnSpMkLst>
            <pc:docMk/>
            <pc:sldMk cId="2214647116" sldId="286"/>
            <ac:cxnSpMk id="7" creationId="{5EEB5EF3-8F36-755F-AE43-F1F7A27EAC2C}"/>
          </ac:cxnSpMkLst>
        </pc:cxnChg>
      </pc:sldChg>
      <pc:sldChg chg="addSp modSp">
        <pc:chgData name="wkb0307@naver.com" userId="cd0e421b0970c4aa" providerId="LiveId" clId="{B27A5764-E6EE-4B82-85C7-B50D6DA80B59}" dt="2023-06-06T14:49:37.538" v="1323"/>
        <pc:sldMkLst>
          <pc:docMk/>
          <pc:sldMk cId="1626070277" sldId="287"/>
        </pc:sldMkLst>
        <pc:spChg chg="add mod">
          <ac:chgData name="wkb0307@naver.com" userId="cd0e421b0970c4aa" providerId="LiveId" clId="{B27A5764-E6EE-4B82-85C7-B50D6DA80B59}" dt="2023-06-06T14:49:37.538" v="1323"/>
          <ac:spMkLst>
            <pc:docMk/>
            <pc:sldMk cId="1626070277" sldId="287"/>
            <ac:spMk id="10" creationId="{1D197F30-0B13-9AD9-3AFA-D105AC051C77}"/>
          </ac:spMkLst>
        </pc:spChg>
        <pc:picChg chg="add mod">
          <ac:chgData name="wkb0307@naver.com" userId="cd0e421b0970c4aa" providerId="LiveId" clId="{B27A5764-E6EE-4B82-85C7-B50D6DA80B59}" dt="2023-06-06T13:28:38.792" v="10"/>
          <ac:picMkLst>
            <pc:docMk/>
            <pc:sldMk cId="1626070277" sldId="287"/>
            <ac:picMk id="4" creationId="{558D6D29-5208-025C-878A-2701D9202E1A}"/>
          </ac:picMkLst>
        </pc:picChg>
        <pc:picChg chg="add mod">
          <ac:chgData name="wkb0307@naver.com" userId="cd0e421b0970c4aa" providerId="LiveId" clId="{B27A5764-E6EE-4B82-85C7-B50D6DA80B59}" dt="2023-06-06T13:30:17.052" v="19"/>
          <ac:picMkLst>
            <pc:docMk/>
            <pc:sldMk cId="1626070277" sldId="287"/>
            <ac:picMk id="5" creationId="{61472020-9C72-C21F-DA50-6E5F3D39C440}"/>
          </ac:picMkLst>
        </pc:picChg>
        <pc:cxnChg chg="add mod">
          <ac:chgData name="wkb0307@naver.com" userId="cd0e421b0970c4aa" providerId="LiveId" clId="{B27A5764-E6EE-4B82-85C7-B50D6DA80B59}" dt="2023-06-06T14:32:11.860" v="1255"/>
          <ac:cxnSpMkLst>
            <pc:docMk/>
            <pc:sldMk cId="1626070277" sldId="287"/>
            <ac:cxnSpMk id="9" creationId="{9993B547-30B2-62FA-5E9B-31986B7E628F}"/>
          </ac:cxnSpMkLst>
        </pc:cxnChg>
      </pc:sldChg>
      <pc:sldChg chg="addSp delSp modSp add mod">
        <pc:chgData name="wkb0307@naver.com" userId="cd0e421b0970c4aa" providerId="LiveId" clId="{B27A5764-E6EE-4B82-85C7-B50D6DA80B59}" dt="2023-06-06T14:49:40.467" v="1327"/>
        <pc:sldMkLst>
          <pc:docMk/>
          <pc:sldMk cId="3720747481" sldId="288"/>
        </pc:sldMkLst>
        <pc:spChg chg="add mod">
          <ac:chgData name="wkb0307@naver.com" userId="cd0e421b0970c4aa" providerId="LiveId" clId="{B27A5764-E6EE-4B82-85C7-B50D6DA80B59}" dt="2023-06-06T13:45:43.525" v="181" actId="1035"/>
          <ac:spMkLst>
            <pc:docMk/>
            <pc:sldMk cId="3720747481" sldId="288"/>
            <ac:spMk id="9" creationId="{852CA86F-CBBB-231C-3BEA-70F58CE84FF3}"/>
          </ac:spMkLst>
        </pc:spChg>
        <pc:spChg chg="add mod">
          <ac:chgData name="wkb0307@naver.com" userId="cd0e421b0970c4aa" providerId="LiveId" clId="{B27A5764-E6EE-4B82-85C7-B50D6DA80B59}" dt="2023-06-06T13:45:43.525" v="181" actId="1035"/>
          <ac:spMkLst>
            <pc:docMk/>
            <pc:sldMk cId="3720747481" sldId="288"/>
            <ac:spMk id="10" creationId="{7FD5CB11-6034-BDC8-D60B-BCAE264B76F4}"/>
          </ac:spMkLst>
        </pc:spChg>
        <pc:spChg chg="add mod">
          <ac:chgData name="wkb0307@naver.com" userId="cd0e421b0970c4aa" providerId="LiveId" clId="{B27A5764-E6EE-4B82-85C7-B50D6DA80B59}" dt="2023-06-06T13:45:43.525" v="181" actId="1035"/>
          <ac:spMkLst>
            <pc:docMk/>
            <pc:sldMk cId="3720747481" sldId="288"/>
            <ac:spMk id="11" creationId="{4007941E-1EAE-7A93-55A5-EDF0C6E471E2}"/>
          </ac:spMkLst>
        </pc:spChg>
        <pc:spChg chg="add mod">
          <ac:chgData name="wkb0307@naver.com" userId="cd0e421b0970c4aa" providerId="LiveId" clId="{B27A5764-E6EE-4B82-85C7-B50D6DA80B59}" dt="2023-06-06T13:45:43.525" v="181" actId="1035"/>
          <ac:spMkLst>
            <pc:docMk/>
            <pc:sldMk cId="3720747481" sldId="288"/>
            <ac:spMk id="12" creationId="{6A8F8AF0-4B1F-1A31-B58E-3F57A88A9771}"/>
          </ac:spMkLst>
        </pc:spChg>
        <pc:spChg chg="add mod">
          <ac:chgData name="wkb0307@naver.com" userId="cd0e421b0970c4aa" providerId="LiveId" clId="{B27A5764-E6EE-4B82-85C7-B50D6DA80B59}" dt="2023-06-06T13:45:43.525" v="181" actId="1035"/>
          <ac:spMkLst>
            <pc:docMk/>
            <pc:sldMk cId="3720747481" sldId="288"/>
            <ac:spMk id="13" creationId="{50A77C8C-5993-CA80-79A5-199B7C7C17FD}"/>
          </ac:spMkLst>
        </pc:spChg>
        <pc:spChg chg="add mod">
          <ac:chgData name="wkb0307@naver.com" userId="cd0e421b0970c4aa" providerId="LiveId" clId="{B27A5764-E6EE-4B82-85C7-B50D6DA80B59}" dt="2023-06-06T13:45:43.525" v="181" actId="1035"/>
          <ac:spMkLst>
            <pc:docMk/>
            <pc:sldMk cId="3720747481" sldId="288"/>
            <ac:spMk id="14" creationId="{50F76F86-1D3B-6446-EA31-F0F95D5B2846}"/>
          </ac:spMkLst>
        </pc:spChg>
        <pc:spChg chg="add mod">
          <ac:chgData name="wkb0307@naver.com" userId="cd0e421b0970c4aa" providerId="LiveId" clId="{B27A5764-E6EE-4B82-85C7-B50D6DA80B59}" dt="2023-06-06T13:45:43.525" v="181" actId="1035"/>
          <ac:spMkLst>
            <pc:docMk/>
            <pc:sldMk cId="3720747481" sldId="288"/>
            <ac:spMk id="15" creationId="{641B5D9C-5FD9-DFBE-389C-E64A3E2161E1}"/>
          </ac:spMkLst>
        </pc:spChg>
        <pc:spChg chg="add mod">
          <ac:chgData name="wkb0307@naver.com" userId="cd0e421b0970c4aa" providerId="LiveId" clId="{B27A5764-E6EE-4B82-85C7-B50D6DA80B59}" dt="2023-06-06T13:46:22.568" v="188" actId="1076"/>
          <ac:spMkLst>
            <pc:docMk/>
            <pc:sldMk cId="3720747481" sldId="288"/>
            <ac:spMk id="16" creationId="{E3FAE3DB-4E83-B4F1-4ED5-349B16A6F902}"/>
          </ac:spMkLst>
        </pc:spChg>
        <pc:spChg chg="add mod">
          <ac:chgData name="wkb0307@naver.com" userId="cd0e421b0970c4aa" providerId="LiveId" clId="{B27A5764-E6EE-4B82-85C7-B50D6DA80B59}" dt="2023-06-06T14:49:40.467" v="1327"/>
          <ac:spMkLst>
            <pc:docMk/>
            <pc:sldMk cId="3720747481" sldId="288"/>
            <ac:spMk id="24" creationId="{0C8750AC-E48E-BF81-D8E9-F73419CF7E8D}"/>
          </ac:spMkLst>
        </pc:spChg>
        <pc:picChg chg="del">
          <ac:chgData name="wkb0307@naver.com" userId="cd0e421b0970c4aa" providerId="LiveId" clId="{B27A5764-E6EE-4B82-85C7-B50D6DA80B59}" dt="2023-06-06T13:40:52.527" v="101" actId="478"/>
          <ac:picMkLst>
            <pc:docMk/>
            <pc:sldMk cId="3720747481" sldId="288"/>
            <ac:picMk id="4" creationId="{6985AD39-D9EF-7A60-0BDE-BF9BB3E7FC40}"/>
          </ac:picMkLst>
        </pc:picChg>
        <pc:picChg chg="del">
          <ac:chgData name="wkb0307@naver.com" userId="cd0e421b0970c4aa" providerId="LiveId" clId="{B27A5764-E6EE-4B82-85C7-B50D6DA80B59}" dt="2023-06-06T13:40:52.948" v="102" actId="478"/>
          <ac:picMkLst>
            <pc:docMk/>
            <pc:sldMk cId="3720747481" sldId="288"/>
            <ac:picMk id="5" creationId="{427E5F27-8FD0-51D2-B6C9-15DD3F079889}"/>
          </ac:picMkLst>
        </pc:picChg>
        <pc:picChg chg="add del mod modCrop">
          <ac:chgData name="wkb0307@naver.com" userId="cd0e421b0970c4aa" providerId="LiveId" clId="{B27A5764-E6EE-4B82-85C7-B50D6DA80B59}" dt="2023-06-06T13:43:28.038" v="110" actId="478"/>
          <ac:picMkLst>
            <pc:docMk/>
            <pc:sldMk cId="3720747481" sldId="288"/>
            <ac:picMk id="6" creationId="{AE7607B2-992F-D7F2-7229-FA41C0715B84}"/>
          </ac:picMkLst>
        </pc:picChg>
        <pc:picChg chg="add mod">
          <ac:chgData name="wkb0307@naver.com" userId="cd0e421b0970c4aa" providerId="LiveId" clId="{B27A5764-E6EE-4B82-85C7-B50D6DA80B59}" dt="2023-06-06T13:43:36.660" v="116" actId="1076"/>
          <ac:picMkLst>
            <pc:docMk/>
            <pc:sldMk cId="3720747481" sldId="288"/>
            <ac:picMk id="8" creationId="{BE983A94-E508-E12E-E8D1-514F5EEFD6A0}"/>
          </ac:picMkLst>
        </pc:picChg>
        <pc:cxnChg chg="add del">
          <ac:chgData name="wkb0307@naver.com" userId="cd0e421b0970c4aa" providerId="LiveId" clId="{B27A5764-E6EE-4B82-85C7-B50D6DA80B59}" dt="2023-06-06T13:46:05.875" v="184" actId="11529"/>
          <ac:cxnSpMkLst>
            <pc:docMk/>
            <pc:sldMk cId="3720747481" sldId="288"/>
            <ac:cxnSpMk id="18" creationId="{52085515-AF26-9B3A-AACC-9699077C504C}"/>
          </ac:cxnSpMkLst>
        </pc:cxnChg>
        <pc:cxnChg chg="add mod">
          <ac:chgData name="wkb0307@naver.com" userId="cd0e421b0970c4aa" providerId="LiveId" clId="{B27A5764-E6EE-4B82-85C7-B50D6DA80B59}" dt="2023-06-06T13:46:33.186" v="191" actId="14100"/>
          <ac:cxnSpMkLst>
            <pc:docMk/>
            <pc:sldMk cId="3720747481" sldId="288"/>
            <ac:cxnSpMk id="20" creationId="{A12A1253-518B-4548-2D1E-2F0B382459AF}"/>
          </ac:cxnSpMkLst>
        </pc:cxnChg>
        <pc:cxnChg chg="add mod">
          <ac:chgData name="wkb0307@naver.com" userId="cd0e421b0970c4aa" providerId="LiveId" clId="{B27A5764-E6EE-4B82-85C7-B50D6DA80B59}" dt="2023-06-06T14:32:16.891" v="1259"/>
          <ac:cxnSpMkLst>
            <pc:docMk/>
            <pc:sldMk cId="3720747481" sldId="288"/>
            <ac:cxnSpMk id="23" creationId="{AA5274B2-FBE6-2C11-29EE-D37C0533329C}"/>
          </ac:cxnSpMkLst>
        </pc:cxnChg>
      </pc:sldChg>
      <pc:sldChg chg="addSp delSp modSp add mod">
        <pc:chgData name="wkb0307@naver.com" userId="cd0e421b0970c4aa" providerId="LiveId" clId="{B27A5764-E6EE-4B82-85C7-B50D6DA80B59}" dt="2023-06-06T14:58:07.077" v="1519" actId="14100"/>
        <pc:sldMkLst>
          <pc:docMk/>
          <pc:sldMk cId="3938145268" sldId="289"/>
        </pc:sldMkLst>
        <pc:spChg chg="del mod">
          <ac:chgData name="wkb0307@naver.com" userId="cd0e421b0970c4aa" providerId="LiveId" clId="{B27A5764-E6EE-4B82-85C7-B50D6DA80B59}" dt="2023-06-06T13:57:54.043" v="667" actId="478"/>
          <ac:spMkLst>
            <pc:docMk/>
            <pc:sldMk cId="3938145268" sldId="289"/>
            <ac:spMk id="2" creationId="{2F91B19A-0B27-4B8E-B839-ED076FB73843}"/>
          </ac:spMkLst>
        </pc:spChg>
        <pc:spChg chg="mod">
          <ac:chgData name="wkb0307@naver.com" userId="cd0e421b0970c4aa" providerId="LiveId" clId="{B27A5764-E6EE-4B82-85C7-B50D6DA80B59}" dt="2023-06-06T14:32:58.422" v="1267" actId="208"/>
          <ac:spMkLst>
            <pc:docMk/>
            <pc:sldMk cId="3938145268" sldId="289"/>
            <ac:spMk id="3" creationId="{44B48351-4BD2-0301-CA49-D3B2B740723F}"/>
          </ac:spMkLst>
        </pc:spChg>
        <pc:spChg chg="del">
          <ac:chgData name="wkb0307@naver.com" userId="cd0e421b0970c4aa" providerId="LiveId" clId="{B27A5764-E6EE-4B82-85C7-B50D6DA80B59}" dt="2023-06-06T13:54:58.666" v="638" actId="478"/>
          <ac:spMkLst>
            <pc:docMk/>
            <pc:sldMk cId="3938145268" sldId="289"/>
            <ac:spMk id="27" creationId="{5315E6F1-DAE3-8DA7-E239-271B24FCAACB}"/>
          </ac:spMkLst>
        </pc:spChg>
        <pc:spChg chg="del">
          <ac:chgData name="wkb0307@naver.com" userId="cd0e421b0970c4aa" providerId="LiveId" clId="{B27A5764-E6EE-4B82-85C7-B50D6DA80B59}" dt="2023-06-06T13:54:59.511" v="639" actId="478"/>
          <ac:spMkLst>
            <pc:docMk/>
            <pc:sldMk cId="3938145268" sldId="289"/>
            <ac:spMk id="28" creationId="{E6F1E5F0-8F2F-EB52-4B88-906F75BE22A0}"/>
          </ac:spMkLst>
        </pc:spChg>
        <pc:spChg chg="add del">
          <ac:chgData name="wkb0307@naver.com" userId="cd0e421b0970c4aa" providerId="LiveId" clId="{B27A5764-E6EE-4B82-85C7-B50D6DA80B59}" dt="2023-06-06T13:54:57.765" v="637" actId="478"/>
          <ac:spMkLst>
            <pc:docMk/>
            <pc:sldMk cId="3938145268" sldId="289"/>
            <ac:spMk id="29" creationId="{4987A1ED-96AF-5923-8CAD-6846A66CD716}"/>
          </ac:spMkLst>
        </pc:spChg>
        <pc:spChg chg="del mod">
          <ac:chgData name="wkb0307@naver.com" userId="cd0e421b0970c4aa" providerId="LiveId" clId="{B27A5764-E6EE-4B82-85C7-B50D6DA80B59}" dt="2023-06-06T13:54:54.450" v="634" actId="478"/>
          <ac:spMkLst>
            <pc:docMk/>
            <pc:sldMk cId="3938145268" sldId="289"/>
            <ac:spMk id="30" creationId="{A82E3040-61FC-FB51-863D-D4FC4B2C9C96}"/>
          </ac:spMkLst>
        </pc:spChg>
        <pc:spChg chg="add del mod">
          <ac:chgData name="wkb0307@naver.com" userId="cd0e421b0970c4aa" providerId="LiveId" clId="{B27A5764-E6EE-4B82-85C7-B50D6DA80B59}" dt="2023-06-06T13:57:57.557" v="669" actId="478"/>
          <ac:spMkLst>
            <pc:docMk/>
            <pc:sldMk cId="3938145268" sldId="289"/>
            <ac:spMk id="40" creationId="{E2818E31-296D-8B02-17B6-73A00B7B1E01}"/>
          </ac:spMkLst>
        </pc:spChg>
        <pc:spChg chg="add del mod">
          <ac:chgData name="wkb0307@naver.com" userId="cd0e421b0970c4aa" providerId="LiveId" clId="{B27A5764-E6EE-4B82-85C7-B50D6DA80B59}" dt="2023-06-06T13:57:57.558" v="671"/>
          <ac:spMkLst>
            <pc:docMk/>
            <pc:sldMk cId="3938145268" sldId="289"/>
            <ac:spMk id="41" creationId="{0A0F0E5D-0FB1-D28B-E997-88D5AB75B273}"/>
          </ac:spMkLst>
        </pc:spChg>
        <pc:spChg chg="add mod">
          <ac:chgData name="wkb0307@naver.com" userId="cd0e421b0970c4aa" providerId="LiveId" clId="{B27A5764-E6EE-4B82-85C7-B50D6DA80B59}" dt="2023-06-06T14:28:59.877" v="1180" actId="1076"/>
          <ac:spMkLst>
            <pc:docMk/>
            <pc:sldMk cId="3938145268" sldId="289"/>
            <ac:spMk id="42" creationId="{491F60AD-2DAE-A083-7CA2-65B2787FB52E}"/>
          </ac:spMkLst>
        </pc:spChg>
        <pc:spChg chg="add del">
          <ac:chgData name="wkb0307@naver.com" userId="cd0e421b0970c4aa" providerId="LiveId" clId="{B27A5764-E6EE-4B82-85C7-B50D6DA80B59}" dt="2023-06-06T14:06:15.949" v="735" actId="478"/>
          <ac:spMkLst>
            <pc:docMk/>
            <pc:sldMk cId="3938145268" sldId="289"/>
            <ac:spMk id="45" creationId="{25670958-AD6A-9A42-EFCD-DBE788699171}"/>
          </ac:spMkLst>
        </pc:spChg>
        <pc:spChg chg="add mod">
          <ac:chgData name="wkb0307@naver.com" userId="cd0e421b0970c4aa" providerId="LiveId" clId="{B27A5764-E6EE-4B82-85C7-B50D6DA80B59}" dt="2023-06-06T14:11:08.634" v="775" actId="14100"/>
          <ac:spMkLst>
            <pc:docMk/>
            <pc:sldMk cId="3938145268" sldId="289"/>
            <ac:spMk id="50" creationId="{29A4E873-1CCF-40DD-4378-1E46C74C67E1}"/>
          </ac:spMkLst>
        </pc:spChg>
        <pc:spChg chg="add mod">
          <ac:chgData name="wkb0307@naver.com" userId="cd0e421b0970c4aa" providerId="LiveId" clId="{B27A5764-E6EE-4B82-85C7-B50D6DA80B59}" dt="2023-06-06T14:11:08.634" v="775" actId="14100"/>
          <ac:spMkLst>
            <pc:docMk/>
            <pc:sldMk cId="3938145268" sldId="289"/>
            <ac:spMk id="51" creationId="{6B8B5064-ADBE-6C30-EFBF-32EF9D7496CF}"/>
          </ac:spMkLst>
        </pc:spChg>
        <pc:spChg chg="add mod">
          <ac:chgData name="wkb0307@naver.com" userId="cd0e421b0970c4aa" providerId="LiveId" clId="{B27A5764-E6EE-4B82-85C7-B50D6DA80B59}" dt="2023-06-06T14:11:22.528" v="776" actId="1076"/>
          <ac:spMkLst>
            <pc:docMk/>
            <pc:sldMk cId="3938145268" sldId="289"/>
            <ac:spMk id="52" creationId="{476D7B96-CCEA-0F4A-104C-0BB5E1F9E7BC}"/>
          </ac:spMkLst>
        </pc:spChg>
        <pc:spChg chg="add mod">
          <ac:chgData name="wkb0307@naver.com" userId="cd0e421b0970c4aa" providerId="LiveId" clId="{B27A5764-E6EE-4B82-85C7-B50D6DA80B59}" dt="2023-06-06T14:11:22.528" v="776" actId="1076"/>
          <ac:spMkLst>
            <pc:docMk/>
            <pc:sldMk cId="3938145268" sldId="289"/>
            <ac:spMk id="53" creationId="{CBD7DD32-3264-39D3-671D-71B3F2C99BF3}"/>
          </ac:spMkLst>
        </pc:spChg>
        <pc:spChg chg="add mod">
          <ac:chgData name="wkb0307@naver.com" userId="cd0e421b0970c4aa" providerId="LiveId" clId="{B27A5764-E6EE-4B82-85C7-B50D6DA80B59}" dt="2023-06-06T14:13:46.745" v="833" actId="403"/>
          <ac:spMkLst>
            <pc:docMk/>
            <pc:sldMk cId="3938145268" sldId="289"/>
            <ac:spMk id="55" creationId="{D1B80F64-6BBF-BB59-0480-A8D8F970310C}"/>
          </ac:spMkLst>
        </pc:spChg>
        <pc:spChg chg="add mod">
          <ac:chgData name="wkb0307@naver.com" userId="cd0e421b0970c4aa" providerId="LiveId" clId="{B27A5764-E6EE-4B82-85C7-B50D6DA80B59}" dt="2023-06-06T14:13:49.388" v="834" actId="403"/>
          <ac:spMkLst>
            <pc:docMk/>
            <pc:sldMk cId="3938145268" sldId="289"/>
            <ac:spMk id="57" creationId="{91CF9F0A-7DA2-BBDF-C7FE-BE03C5BB28B8}"/>
          </ac:spMkLst>
        </pc:spChg>
        <pc:spChg chg="add mod">
          <ac:chgData name="wkb0307@naver.com" userId="cd0e421b0970c4aa" providerId="LiveId" clId="{B27A5764-E6EE-4B82-85C7-B50D6DA80B59}" dt="2023-06-06T14:13:52.739" v="835" actId="403"/>
          <ac:spMkLst>
            <pc:docMk/>
            <pc:sldMk cId="3938145268" sldId="289"/>
            <ac:spMk id="59" creationId="{B3D17B33-1603-662A-9548-D37D21BF2E62}"/>
          </ac:spMkLst>
        </pc:spChg>
        <pc:spChg chg="add mod">
          <ac:chgData name="wkb0307@naver.com" userId="cd0e421b0970c4aa" providerId="LiveId" clId="{B27A5764-E6EE-4B82-85C7-B50D6DA80B59}" dt="2023-06-06T14:13:44.144" v="832" actId="14100"/>
          <ac:spMkLst>
            <pc:docMk/>
            <pc:sldMk cId="3938145268" sldId="289"/>
            <ac:spMk id="61" creationId="{5138E160-DA8B-0377-B46A-39C2A58893F3}"/>
          </ac:spMkLst>
        </pc:spChg>
        <pc:spChg chg="add mod">
          <ac:chgData name="wkb0307@naver.com" userId="cd0e421b0970c4aa" providerId="LiveId" clId="{B27A5764-E6EE-4B82-85C7-B50D6DA80B59}" dt="2023-06-06T14:58:07.077" v="1519" actId="14100"/>
          <ac:spMkLst>
            <pc:docMk/>
            <pc:sldMk cId="3938145268" sldId="289"/>
            <ac:spMk id="62" creationId="{E2C08177-D563-5D13-6E91-B54EEEE190B6}"/>
          </ac:spMkLst>
        </pc:spChg>
        <pc:spChg chg="add mod">
          <ac:chgData name="wkb0307@naver.com" userId="cd0e421b0970c4aa" providerId="LiveId" clId="{B27A5764-E6EE-4B82-85C7-B50D6DA80B59}" dt="2023-06-06T14:16:16.974" v="989" actId="1037"/>
          <ac:spMkLst>
            <pc:docMk/>
            <pc:sldMk cId="3938145268" sldId="289"/>
            <ac:spMk id="63" creationId="{5EB30CCE-8B8E-F629-17AE-CA36B27CBEE1}"/>
          </ac:spMkLst>
        </pc:spChg>
        <pc:spChg chg="add mod">
          <ac:chgData name="wkb0307@naver.com" userId="cd0e421b0970c4aa" providerId="LiveId" clId="{B27A5764-E6EE-4B82-85C7-B50D6DA80B59}" dt="2023-06-06T14:30:55.715" v="1213" actId="1037"/>
          <ac:spMkLst>
            <pc:docMk/>
            <pc:sldMk cId="3938145268" sldId="289"/>
            <ac:spMk id="64" creationId="{FA8DF940-F154-5F41-2783-DCC97B91E2E8}"/>
          </ac:spMkLst>
        </pc:spChg>
        <pc:spChg chg="add del mod">
          <ac:chgData name="wkb0307@naver.com" userId="cd0e421b0970c4aa" providerId="LiveId" clId="{B27A5764-E6EE-4B82-85C7-B50D6DA80B59}" dt="2023-06-06T14:20:04.602" v="999"/>
          <ac:spMkLst>
            <pc:docMk/>
            <pc:sldMk cId="3938145268" sldId="289"/>
            <ac:spMk id="66" creationId="{A6092CC3-C0D3-330D-3E46-06FAEAB9EA04}"/>
          </ac:spMkLst>
        </pc:spChg>
        <pc:spChg chg="add del mod">
          <ac:chgData name="wkb0307@naver.com" userId="cd0e421b0970c4aa" providerId="LiveId" clId="{B27A5764-E6EE-4B82-85C7-B50D6DA80B59}" dt="2023-06-06T14:20:16.145" v="1001"/>
          <ac:spMkLst>
            <pc:docMk/>
            <pc:sldMk cId="3938145268" sldId="289"/>
            <ac:spMk id="68" creationId="{36847E88-FAE5-4D47-EC79-6BD93D86087B}"/>
          </ac:spMkLst>
        </pc:spChg>
        <pc:picChg chg="del">
          <ac:chgData name="wkb0307@naver.com" userId="cd0e421b0970c4aa" providerId="LiveId" clId="{B27A5764-E6EE-4B82-85C7-B50D6DA80B59}" dt="2023-06-06T13:54:58.666" v="638" actId="478"/>
          <ac:picMkLst>
            <pc:docMk/>
            <pc:sldMk cId="3938145268" sldId="289"/>
            <ac:picMk id="4" creationId="{7128D7DC-415A-9985-EC92-90DACF8871EA}"/>
          </ac:picMkLst>
        </pc:picChg>
        <pc:picChg chg="del mod">
          <ac:chgData name="wkb0307@naver.com" userId="cd0e421b0970c4aa" providerId="LiveId" clId="{B27A5764-E6EE-4B82-85C7-B50D6DA80B59}" dt="2023-06-06T13:54:54.450" v="634" actId="478"/>
          <ac:picMkLst>
            <pc:docMk/>
            <pc:sldMk cId="3938145268" sldId="289"/>
            <ac:picMk id="5" creationId="{633DFF8A-6D43-19F7-6BAE-EC48FFFF83D6}"/>
          </ac:picMkLst>
        </pc:picChg>
        <pc:picChg chg="del">
          <ac:chgData name="wkb0307@naver.com" userId="cd0e421b0970c4aa" providerId="LiveId" clId="{B27A5764-E6EE-4B82-85C7-B50D6DA80B59}" dt="2023-06-06T13:54:59.511" v="639" actId="478"/>
          <ac:picMkLst>
            <pc:docMk/>
            <pc:sldMk cId="3938145268" sldId="289"/>
            <ac:picMk id="9" creationId="{98862EC3-C144-CB86-709F-4F73D3BD8774}"/>
          </ac:picMkLst>
        </pc:picChg>
        <pc:picChg chg="add del">
          <ac:chgData name="wkb0307@naver.com" userId="cd0e421b0970c4aa" providerId="LiveId" clId="{B27A5764-E6EE-4B82-85C7-B50D6DA80B59}" dt="2023-06-06T13:54:57.765" v="637" actId="478"/>
          <ac:picMkLst>
            <pc:docMk/>
            <pc:sldMk cId="3938145268" sldId="289"/>
            <ac:picMk id="13" creationId="{779C4C5F-2D82-B51A-532D-5299D631B36A}"/>
          </ac:picMkLst>
        </pc:picChg>
        <pc:picChg chg="add del mod modCrop">
          <ac:chgData name="wkb0307@naver.com" userId="cd0e421b0970c4aa" providerId="LiveId" clId="{B27A5764-E6EE-4B82-85C7-B50D6DA80B59}" dt="2023-06-06T13:59:44.724" v="729" actId="478"/>
          <ac:picMkLst>
            <pc:docMk/>
            <pc:sldMk cId="3938145268" sldId="289"/>
            <ac:picMk id="43" creationId="{B0D8BC9A-9F6E-1742-5E2B-D3F06963C26F}"/>
          </ac:picMkLst>
        </pc:picChg>
        <pc:picChg chg="add del mod">
          <ac:chgData name="wkb0307@naver.com" userId="cd0e421b0970c4aa" providerId="LiveId" clId="{B27A5764-E6EE-4B82-85C7-B50D6DA80B59}" dt="2023-06-06T13:59:59.649" v="734" actId="478"/>
          <ac:picMkLst>
            <pc:docMk/>
            <pc:sldMk cId="3938145268" sldId="289"/>
            <ac:picMk id="47" creationId="{7823A904-9DCF-D4B8-F641-0F531CB5804E}"/>
          </ac:picMkLst>
        </pc:picChg>
        <pc:picChg chg="add mod ord modCrop">
          <ac:chgData name="wkb0307@naver.com" userId="cd0e421b0970c4aa" providerId="LiveId" clId="{B27A5764-E6EE-4B82-85C7-B50D6DA80B59}" dt="2023-06-06T14:27:07.930" v="1172" actId="1076"/>
          <ac:picMkLst>
            <pc:docMk/>
            <pc:sldMk cId="3938145268" sldId="289"/>
            <ac:picMk id="49" creationId="{72A34114-0D49-CAFD-6C1D-A297DF760331}"/>
          </ac:picMkLst>
        </pc:picChg>
        <pc:picChg chg="add mod modCrop">
          <ac:chgData name="wkb0307@naver.com" userId="cd0e421b0970c4aa" providerId="LiveId" clId="{B27A5764-E6EE-4B82-85C7-B50D6DA80B59}" dt="2023-06-06T14:14:13.443" v="842" actId="1076"/>
          <ac:picMkLst>
            <pc:docMk/>
            <pc:sldMk cId="3938145268" sldId="289"/>
            <ac:picMk id="54" creationId="{6E4EA962-0B7A-291F-B1FE-A1ED72568A8D}"/>
          </ac:picMkLst>
        </pc:picChg>
        <pc:picChg chg="add mod">
          <ac:chgData name="wkb0307@naver.com" userId="cd0e421b0970c4aa" providerId="LiveId" clId="{B27A5764-E6EE-4B82-85C7-B50D6DA80B59}" dt="2023-06-06T14:12:36.761" v="810" actId="1076"/>
          <ac:picMkLst>
            <pc:docMk/>
            <pc:sldMk cId="3938145268" sldId="289"/>
            <ac:picMk id="56" creationId="{F152F4CC-C08E-2BCF-E00F-21E3BD901833}"/>
          </ac:picMkLst>
        </pc:picChg>
        <pc:picChg chg="add mod">
          <ac:chgData name="wkb0307@naver.com" userId="cd0e421b0970c4aa" providerId="LiveId" clId="{B27A5764-E6EE-4B82-85C7-B50D6DA80B59}" dt="2023-06-06T14:14:02.155" v="839" actId="14100"/>
          <ac:picMkLst>
            <pc:docMk/>
            <pc:sldMk cId="3938145268" sldId="289"/>
            <ac:picMk id="58" creationId="{CCEAF605-76DE-3D8D-382E-879B129CBC15}"/>
          </ac:picMkLst>
        </pc:picChg>
        <pc:picChg chg="add mod">
          <ac:chgData name="wkb0307@naver.com" userId="cd0e421b0970c4aa" providerId="LiveId" clId="{B27A5764-E6EE-4B82-85C7-B50D6DA80B59}" dt="2023-06-06T14:13:57.306" v="837" actId="1076"/>
          <ac:picMkLst>
            <pc:docMk/>
            <pc:sldMk cId="3938145268" sldId="289"/>
            <ac:picMk id="60" creationId="{54048287-71AC-8AA2-2D34-D39D1555C8C0}"/>
          </ac:picMkLst>
        </pc:picChg>
        <pc:picChg chg="add del mod">
          <ac:chgData name="wkb0307@naver.com" userId="cd0e421b0970c4aa" providerId="LiveId" clId="{B27A5764-E6EE-4B82-85C7-B50D6DA80B59}" dt="2023-06-06T14:20:04.602" v="999"/>
          <ac:picMkLst>
            <pc:docMk/>
            <pc:sldMk cId="3938145268" sldId="289"/>
            <ac:picMk id="65" creationId="{120CF8D3-DB12-0C45-9311-078C81386E49}"/>
          </ac:picMkLst>
        </pc:picChg>
        <pc:picChg chg="add del mod">
          <ac:chgData name="wkb0307@naver.com" userId="cd0e421b0970c4aa" providerId="LiveId" clId="{B27A5764-E6EE-4B82-85C7-B50D6DA80B59}" dt="2023-06-06T14:20:16.145" v="1001"/>
          <ac:picMkLst>
            <pc:docMk/>
            <pc:sldMk cId="3938145268" sldId="289"/>
            <ac:picMk id="67" creationId="{57FDDE48-B9AC-B80A-FADF-7C82916957CA}"/>
          </ac:picMkLst>
        </pc:picChg>
        <pc:cxnChg chg="del mod">
          <ac:chgData name="wkb0307@naver.com" userId="cd0e421b0970c4aa" providerId="LiveId" clId="{B27A5764-E6EE-4B82-85C7-B50D6DA80B59}" dt="2023-06-06T13:59:12.875" v="726" actId="478"/>
          <ac:cxnSpMkLst>
            <pc:docMk/>
            <pc:sldMk cId="3938145268" sldId="289"/>
            <ac:cxnSpMk id="14" creationId="{2A2DD835-F93D-FA09-964E-2FE8243F0333}"/>
          </ac:cxnSpMkLst>
        </pc:cxnChg>
        <pc:cxnChg chg="del mod">
          <ac:chgData name="wkb0307@naver.com" userId="cd0e421b0970c4aa" providerId="LiveId" clId="{B27A5764-E6EE-4B82-85C7-B50D6DA80B59}" dt="2023-06-06T13:59:14.115" v="728" actId="478"/>
          <ac:cxnSpMkLst>
            <pc:docMk/>
            <pc:sldMk cId="3938145268" sldId="289"/>
            <ac:cxnSpMk id="21" creationId="{3F5D32E0-5F19-C58A-29E1-49512C67F290}"/>
          </ac:cxnSpMkLst>
        </pc:cxnChg>
        <pc:cxnChg chg="del mod">
          <ac:chgData name="wkb0307@naver.com" userId="cd0e421b0970c4aa" providerId="LiveId" clId="{B27A5764-E6EE-4B82-85C7-B50D6DA80B59}" dt="2023-06-06T13:59:11.980" v="725" actId="478"/>
          <ac:cxnSpMkLst>
            <pc:docMk/>
            <pc:sldMk cId="3938145268" sldId="289"/>
            <ac:cxnSpMk id="23" creationId="{11E0DBA0-E1B6-3252-DFB3-7024A8ECC182}"/>
          </ac:cxnSpMkLst>
        </pc:cxnChg>
        <pc:cxnChg chg="del mod">
          <ac:chgData name="wkb0307@naver.com" userId="cd0e421b0970c4aa" providerId="LiveId" clId="{B27A5764-E6EE-4B82-85C7-B50D6DA80B59}" dt="2023-06-06T13:59:13.285" v="727" actId="478"/>
          <ac:cxnSpMkLst>
            <pc:docMk/>
            <pc:sldMk cId="3938145268" sldId="289"/>
            <ac:cxnSpMk id="25" creationId="{89480A8E-3423-91AD-6879-78C9D1273F97}"/>
          </ac:cxnSpMkLst>
        </pc:cxnChg>
        <pc:cxnChg chg="add mod">
          <ac:chgData name="wkb0307@naver.com" userId="cd0e421b0970c4aa" providerId="LiveId" clId="{B27A5764-E6EE-4B82-85C7-B50D6DA80B59}" dt="2023-06-06T14:17:01.950" v="992" actId="1035"/>
          <ac:cxnSpMkLst>
            <pc:docMk/>
            <pc:sldMk cId="3938145268" sldId="289"/>
            <ac:cxnSpMk id="37" creationId="{0D4CCC8A-1D28-18D2-4163-6B25D6465F49}"/>
          </ac:cxnSpMkLst>
        </pc:cxnChg>
      </pc:sldChg>
      <pc:sldChg chg="addSp delSp modSp add del mod delAnim modAnim">
        <pc:chgData name="wkb0307@naver.com" userId="cd0e421b0970c4aa" providerId="LiveId" clId="{B27A5764-E6EE-4B82-85C7-B50D6DA80B59}" dt="2023-06-06T15:26:15.824" v="1851" actId="47"/>
        <pc:sldMkLst>
          <pc:docMk/>
          <pc:sldMk cId="1931869561" sldId="290"/>
        </pc:sldMkLst>
        <pc:picChg chg="add del mod">
          <ac:chgData name="wkb0307@naver.com" userId="cd0e421b0970c4aa" providerId="LiveId" clId="{B27A5764-E6EE-4B82-85C7-B50D6DA80B59}" dt="2023-06-06T15:22:42.387" v="1830" actId="478"/>
          <ac:picMkLst>
            <pc:docMk/>
            <pc:sldMk cId="1931869561" sldId="290"/>
            <ac:picMk id="2" creationId="{685EC405-EAAC-D6EE-02BB-CB095AE57918}"/>
          </ac:picMkLst>
        </pc:picChg>
        <pc:picChg chg="ord">
          <ac:chgData name="wkb0307@naver.com" userId="cd0e421b0970c4aa" providerId="LiveId" clId="{B27A5764-E6EE-4B82-85C7-B50D6DA80B59}" dt="2023-06-06T15:24:42.987" v="1835" actId="167"/>
          <ac:picMkLst>
            <pc:docMk/>
            <pc:sldMk cId="1931869561" sldId="290"/>
            <ac:picMk id="6" creationId="{25F1E39E-3B55-D4FE-B445-37E198CE40C6}"/>
          </ac:picMkLst>
        </pc:picChg>
      </pc:sldChg>
    </pc:docChg>
  </pc:docChgLst>
  <pc:docChgLst>
    <pc:chgData name="wkb0307@naver.com" userId="cd0e421b0970c4aa" providerId="LiveId" clId="{08F063B4-07D6-4C0F-86B6-24F3C3A3CE92}"/>
    <pc:docChg chg="undo redo custSel addSld delSld modSld">
      <pc:chgData name="wkb0307@naver.com" userId="cd0e421b0970c4aa" providerId="LiveId" clId="{08F063B4-07D6-4C0F-86B6-24F3C3A3CE92}" dt="2023-06-07T06:43:07.088" v="580" actId="1076"/>
      <pc:docMkLst>
        <pc:docMk/>
      </pc:docMkLst>
      <pc:sldChg chg="modSp del mod">
        <pc:chgData name="wkb0307@naver.com" userId="cd0e421b0970c4aa" providerId="LiveId" clId="{08F063B4-07D6-4C0F-86B6-24F3C3A3CE92}" dt="2023-06-06T16:07:22.636" v="16" actId="47"/>
        <pc:sldMkLst>
          <pc:docMk/>
          <pc:sldMk cId="337475691" sldId="256"/>
        </pc:sldMkLst>
        <pc:cxnChg chg="mod">
          <ac:chgData name="wkb0307@naver.com" userId="cd0e421b0970c4aa" providerId="LiveId" clId="{08F063B4-07D6-4C0F-86B6-24F3C3A3CE92}" dt="2023-06-06T16:06:26.947" v="0" actId="14100"/>
          <ac:cxnSpMkLst>
            <pc:docMk/>
            <pc:sldMk cId="337475691" sldId="256"/>
            <ac:cxnSpMk id="25" creationId="{89480A8E-3423-91AD-6879-78C9D1273F97}"/>
          </ac:cxnSpMkLst>
        </pc:cxnChg>
      </pc:sldChg>
      <pc:sldChg chg="setBg">
        <pc:chgData name="wkb0307@naver.com" userId="cd0e421b0970c4aa" providerId="LiveId" clId="{08F063B4-07D6-4C0F-86B6-24F3C3A3CE92}" dt="2023-06-07T05:45:11.473" v="83"/>
        <pc:sldMkLst>
          <pc:docMk/>
          <pc:sldMk cId="3351626352" sldId="258"/>
        </pc:sldMkLst>
      </pc:sldChg>
      <pc:sldChg chg="addSp delSp modSp mod">
        <pc:chgData name="wkb0307@naver.com" userId="cd0e421b0970c4aa" providerId="LiveId" clId="{08F063B4-07D6-4C0F-86B6-24F3C3A3CE92}" dt="2023-06-07T06:14:51.261" v="400" actId="20577"/>
        <pc:sldMkLst>
          <pc:docMk/>
          <pc:sldMk cId="2766058120" sldId="259"/>
        </pc:sldMkLst>
        <pc:spChg chg="mod">
          <ac:chgData name="wkb0307@naver.com" userId="cd0e421b0970c4aa" providerId="LiveId" clId="{08F063B4-07D6-4C0F-86B6-24F3C3A3CE92}" dt="2023-06-06T16:08:24.579" v="49" actId="1036"/>
          <ac:spMkLst>
            <pc:docMk/>
            <pc:sldMk cId="2766058120" sldId="259"/>
            <ac:spMk id="26" creationId="{9621FF62-9B16-00B6-D205-00B2B5D63AF8}"/>
          </ac:spMkLst>
        </pc:spChg>
        <pc:spChg chg="mod">
          <ac:chgData name="wkb0307@naver.com" userId="cd0e421b0970c4aa" providerId="LiveId" clId="{08F063B4-07D6-4C0F-86B6-24F3C3A3CE92}" dt="2023-06-06T16:08:17.434" v="34" actId="1076"/>
          <ac:spMkLst>
            <pc:docMk/>
            <pc:sldMk cId="2766058120" sldId="259"/>
            <ac:spMk id="33" creationId="{68F42EC7-2EFC-3271-F82E-5513029482E7}"/>
          </ac:spMkLst>
        </pc:spChg>
        <pc:spChg chg="mod">
          <ac:chgData name="wkb0307@naver.com" userId="cd0e421b0970c4aa" providerId="LiveId" clId="{08F063B4-07D6-4C0F-86B6-24F3C3A3CE92}" dt="2023-06-07T06:14:51.261" v="400" actId="20577"/>
          <ac:spMkLst>
            <pc:docMk/>
            <pc:sldMk cId="2766058120" sldId="259"/>
            <ac:spMk id="38" creationId="{9DC34F6F-133B-73DF-8434-7772390F43CE}"/>
          </ac:spMkLst>
        </pc:spChg>
        <pc:picChg chg="add mod">
          <ac:chgData name="wkb0307@naver.com" userId="cd0e421b0970c4aa" providerId="LiveId" clId="{08F063B4-07D6-4C0F-86B6-24F3C3A3CE92}" dt="2023-06-06T16:08:12.417" v="33" actId="1076"/>
          <ac:picMkLst>
            <pc:docMk/>
            <pc:sldMk cId="2766058120" sldId="259"/>
            <ac:picMk id="2" creationId="{949EAC5E-8F27-0E9F-60F1-0B0BAF97F73D}"/>
          </ac:picMkLst>
        </pc:picChg>
        <pc:picChg chg="mod">
          <ac:chgData name="wkb0307@naver.com" userId="cd0e421b0970c4aa" providerId="LiveId" clId="{08F063B4-07D6-4C0F-86B6-24F3C3A3CE92}" dt="2023-06-06T16:08:20.955" v="38" actId="1036"/>
          <ac:picMkLst>
            <pc:docMk/>
            <pc:sldMk cId="2766058120" sldId="259"/>
            <ac:picMk id="24" creationId="{E32CF003-84EB-53F4-6190-90F0DE87B986}"/>
          </ac:picMkLst>
        </pc:picChg>
        <pc:picChg chg="del">
          <ac:chgData name="wkb0307@naver.com" userId="cd0e421b0970c4aa" providerId="LiveId" clId="{08F063B4-07D6-4C0F-86B6-24F3C3A3CE92}" dt="2023-06-06T16:08:03.194" v="29" actId="478"/>
          <ac:picMkLst>
            <pc:docMk/>
            <pc:sldMk cId="2766058120" sldId="259"/>
            <ac:picMk id="29" creationId="{9B04C77B-ED57-5BA4-202A-00447E48C7D7}"/>
          </ac:picMkLst>
        </pc:picChg>
      </pc:sldChg>
      <pc:sldChg chg="addSp delSp modSp mod setBg modAnim">
        <pc:chgData name="wkb0307@naver.com" userId="cd0e421b0970c4aa" providerId="LiveId" clId="{08F063B4-07D6-4C0F-86B6-24F3C3A3CE92}" dt="2023-06-07T06:28:57.514" v="500" actId="692"/>
        <pc:sldMkLst>
          <pc:docMk/>
          <pc:sldMk cId="2789294180" sldId="260"/>
        </pc:sldMkLst>
        <pc:spChg chg="add del">
          <ac:chgData name="wkb0307@naver.com" userId="cd0e421b0970c4aa" providerId="LiveId" clId="{08F063B4-07D6-4C0F-86B6-24F3C3A3CE92}" dt="2023-06-07T05:56:25.075" v="106" actId="478"/>
          <ac:spMkLst>
            <pc:docMk/>
            <pc:sldMk cId="2789294180" sldId="260"/>
            <ac:spMk id="4" creationId="{EA084C0F-DC1F-272A-69B0-0427CA841853}"/>
          </ac:spMkLst>
        </pc:spChg>
        <pc:spChg chg="add mod ord">
          <ac:chgData name="wkb0307@naver.com" userId="cd0e421b0970c4aa" providerId="LiveId" clId="{08F063B4-07D6-4C0F-86B6-24F3C3A3CE92}" dt="2023-06-07T06:08:20.874" v="306" actId="164"/>
          <ac:spMkLst>
            <pc:docMk/>
            <pc:sldMk cId="2789294180" sldId="260"/>
            <ac:spMk id="7" creationId="{74083E00-5DB9-FC0A-44A6-6978C91AEAAB}"/>
          </ac:spMkLst>
        </pc:spChg>
        <pc:spChg chg="mod">
          <ac:chgData name="wkb0307@naver.com" userId="cd0e421b0970c4aa" providerId="LiveId" clId="{08F063B4-07D6-4C0F-86B6-24F3C3A3CE92}" dt="2023-06-07T06:15:00.811" v="406" actId="20577"/>
          <ac:spMkLst>
            <pc:docMk/>
            <pc:sldMk cId="2789294180" sldId="260"/>
            <ac:spMk id="8" creationId="{DE9D8E52-8F4D-529A-A37C-5A64B57E121A}"/>
          </ac:spMkLst>
        </pc:spChg>
        <pc:spChg chg="mod">
          <ac:chgData name="wkb0307@naver.com" userId="cd0e421b0970c4aa" providerId="LiveId" clId="{08F063B4-07D6-4C0F-86B6-24F3C3A3CE92}" dt="2023-06-07T05:56:04.993" v="104" actId="207"/>
          <ac:spMkLst>
            <pc:docMk/>
            <pc:sldMk cId="2789294180" sldId="260"/>
            <ac:spMk id="9" creationId="{EFC540B1-87D4-BC23-7B5E-DC4941A789CC}"/>
          </ac:spMkLst>
        </pc:spChg>
        <pc:spChg chg="add mod ord topLvl">
          <ac:chgData name="wkb0307@naver.com" userId="cd0e421b0970c4aa" providerId="LiveId" clId="{08F063B4-07D6-4C0F-86B6-24F3C3A3CE92}" dt="2023-06-07T06:08:33.735" v="309" actId="164"/>
          <ac:spMkLst>
            <pc:docMk/>
            <pc:sldMk cId="2789294180" sldId="260"/>
            <ac:spMk id="10" creationId="{61909FBA-B6EF-B3F2-F6ED-B0BEA69ED02D}"/>
          </ac:spMkLst>
        </pc:spChg>
        <pc:spChg chg="add mod ord topLvl">
          <ac:chgData name="wkb0307@naver.com" userId="cd0e421b0970c4aa" providerId="LiveId" clId="{08F063B4-07D6-4C0F-86B6-24F3C3A3CE92}" dt="2023-06-07T06:28:57.514" v="500" actId="692"/>
          <ac:spMkLst>
            <pc:docMk/>
            <pc:sldMk cId="2789294180" sldId="260"/>
            <ac:spMk id="11" creationId="{69F3B587-4B2C-D3F2-6A94-0CFB2FB5769A}"/>
          </ac:spMkLst>
        </pc:spChg>
        <pc:spChg chg="add del mod">
          <ac:chgData name="wkb0307@naver.com" userId="cd0e421b0970c4aa" providerId="LiveId" clId="{08F063B4-07D6-4C0F-86B6-24F3C3A3CE92}" dt="2023-06-07T06:04:02.546" v="184"/>
          <ac:spMkLst>
            <pc:docMk/>
            <pc:sldMk cId="2789294180" sldId="260"/>
            <ac:spMk id="14" creationId="{AEFFD139-FF42-E8B1-4EC0-13F806664A2E}"/>
          </ac:spMkLst>
        </pc:spChg>
        <pc:spChg chg="add mod">
          <ac:chgData name="wkb0307@naver.com" userId="cd0e421b0970c4aa" providerId="LiveId" clId="{08F063B4-07D6-4C0F-86B6-24F3C3A3CE92}" dt="2023-06-07T06:08:33.735" v="309" actId="164"/>
          <ac:spMkLst>
            <pc:docMk/>
            <pc:sldMk cId="2789294180" sldId="260"/>
            <ac:spMk id="15" creationId="{75C2498A-80B7-1D20-2BCE-9FF45C00B7E7}"/>
          </ac:spMkLst>
        </pc:spChg>
        <pc:spChg chg="add mod">
          <ac:chgData name="wkb0307@naver.com" userId="cd0e421b0970c4aa" providerId="LiveId" clId="{08F063B4-07D6-4C0F-86B6-24F3C3A3CE92}" dt="2023-06-07T06:08:41.258" v="311" actId="164"/>
          <ac:spMkLst>
            <pc:docMk/>
            <pc:sldMk cId="2789294180" sldId="260"/>
            <ac:spMk id="16" creationId="{C32A9D55-397D-860C-D860-293D6FDBC37D}"/>
          </ac:spMkLst>
        </pc:spChg>
        <pc:spChg chg="add mod">
          <ac:chgData name="wkb0307@naver.com" userId="cd0e421b0970c4aa" providerId="LiveId" clId="{08F063B4-07D6-4C0F-86B6-24F3C3A3CE92}" dt="2023-06-07T06:08:24.847" v="307" actId="164"/>
          <ac:spMkLst>
            <pc:docMk/>
            <pc:sldMk cId="2789294180" sldId="260"/>
            <ac:spMk id="17" creationId="{194D8F6D-98C1-4C99-80BE-2AA3041F3C42}"/>
          </ac:spMkLst>
        </pc:spChg>
        <pc:grpChg chg="add del mod">
          <ac:chgData name="wkb0307@naver.com" userId="cd0e421b0970c4aa" providerId="LiveId" clId="{08F063B4-07D6-4C0F-86B6-24F3C3A3CE92}" dt="2023-06-07T06:08:29.918" v="308" actId="165"/>
          <ac:grpSpMkLst>
            <pc:docMk/>
            <pc:sldMk cId="2789294180" sldId="260"/>
            <ac:grpSpMk id="18" creationId="{6706AB3E-EB99-E88A-7455-2198D8035F09}"/>
          </ac:grpSpMkLst>
        </pc:grpChg>
        <pc:grpChg chg="add del mod">
          <ac:chgData name="wkb0307@naver.com" userId="cd0e421b0970c4aa" providerId="LiveId" clId="{08F063B4-07D6-4C0F-86B6-24F3C3A3CE92}" dt="2023-06-07T06:08:37.299" v="310" actId="165"/>
          <ac:grpSpMkLst>
            <pc:docMk/>
            <pc:sldMk cId="2789294180" sldId="260"/>
            <ac:grpSpMk id="19" creationId="{649A3349-F051-E691-C100-350D86D38D3C}"/>
          </ac:grpSpMkLst>
        </pc:grpChg>
        <pc:grpChg chg="add mod">
          <ac:chgData name="wkb0307@naver.com" userId="cd0e421b0970c4aa" providerId="LiveId" clId="{08F063B4-07D6-4C0F-86B6-24F3C3A3CE92}" dt="2023-06-07T06:08:24.847" v="307" actId="164"/>
          <ac:grpSpMkLst>
            <pc:docMk/>
            <pc:sldMk cId="2789294180" sldId="260"/>
            <ac:grpSpMk id="20" creationId="{6739D8C9-0633-C94B-2671-6C6C044FB2FB}"/>
          </ac:grpSpMkLst>
        </pc:grpChg>
        <pc:grpChg chg="add mod">
          <ac:chgData name="wkb0307@naver.com" userId="cd0e421b0970c4aa" providerId="LiveId" clId="{08F063B4-07D6-4C0F-86B6-24F3C3A3CE92}" dt="2023-06-07T06:08:24.847" v="307" actId="164"/>
          <ac:grpSpMkLst>
            <pc:docMk/>
            <pc:sldMk cId="2789294180" sldId="260"/>
            <ac:grpSpMk id="21" creationId="{64C24A9C-F14D-6A78-8638-5FE4B688BF6B}"/>
          </ac:grpSpMkLst>
        </pc:grpChg>
        <pc:grpChg chg="add mod">
          <ac:chgData name="wkb0307@naver.com" userId="cd0e421b0970c4aa" providerId="LiveId" clId="{08F063B4-07D6-4C0F-86B6-24F3C3A3CE92}" dt="2023-06-07T06:08:33.735" v="309" actId="164"/>
          <ac:grpSpMkLst>
            <pc:docMk/>
            <pc:sldMk cId="2789294180" sldId="260"/>
            <ac:grpSpMk id="22" creationId="{F723C1BD-BCA6-DC02-4FF7-38AD9A6011B0}"/>
          </ac:grpSpMkLst>
        </pc:grpChg>
        <pc:grpChg chg="add mod">
          <ac:chgData name="wkb0307@naver.com" userId="cd0e421b0970c4aa" providerId="LiveId" clId="{08F063B4-07D6-4C0F-86B6-24F3C3A3CE92}" dt="2023-06-07T06:12:36.236" v="380" actId="164"/>
          <ac:grpSpMkLst>
            <pc:docMk/>
            <pc:sldMk cId="2789294180" sldId="260"/>
            <ac:grpSpMk id="23" creationId="{EDA66993-13CB-F985-2AA7-EC6B298989D7}"/>
          </ac:grpSpMkLst>
        </pc:grpChg>
        <pc:grpChg chg="add mod">
          <ac:chgData name="wkb0307@naver.com" userId="cd0e421b0970c4aa" providerId="LiveId" clId="{08F063B4-07D6-4C0F-86B6-24F3C3A3CE92}" dt="2023-06-07T06:12:36.236" v="380" actId="164"/>
          <ac:grpSpMkLst>
            <pc:docMk/>
            <pc:sldMk cId="2789294180" sldId="260"/>
            <ac:grpSpMk id="26" creationId="{CD05D910-39E8-FCF3-5E91-7A20638123FE}"/>
          </ac:grpSpMkLst>
        </pc:grpChg>
        <pc:picChg chg="add del mod">
          <ac:chgData name="wkb0307@naver.com" userId="cd0e421b0970c4aa" providerId="LiveId" clId="{08F063B4-07D6-4C0F-86B6-24F3C3A3CE92}" dt="2023-06-07T05:58:54.182" v="133" actId="478"/>
          <ac:picMkLst>
            <pc:docMk/>
            <pc:sldMk cId="2789294180" sldId="260"/>
            <ac:picMk id="2" creationId="{7EED59DE-E7EF-AE9C-BBA5-36073D3FD7A2}"/>
          </ac:picMkLst>
        </pc:picChg>
        <pc:picChg chg="mod">
          <ac:chgData name="wkb0307@naver.com" userId="cd0e421b0970c4aa" providerId="LiveId" clId="{08F063B4-07D6-4C0F-86B6-24F3C3A3CE92}" dt="2023-06-07T06:08:20.874" v="306" actId="164"/>
          <ac:picMkLst>
            <pc:docMk/>
            <pc:sldMk cId="2789294180" sldId="260"/>
            <ac:picMk id="5" creationId="{0649B1AE-1138-2989-4FC5-01F7BBE5B02F}"/>
          </ac:picMkLst>
        </pc:picChg>
        <pc:picChg chg="mod topLvl">
          <ac:chgData name="wkb0307@naver.com" userId="cd0e421b0970c4aa" providerId="LiveId" clId="{08F063B4-07D6-4C0F-86B6-24F3C3A3CE92}" dt="2023-06-07T06:11:53.252" v="379"/>
          <ac:picMkLst>
            <pc:docMk/>
            <pc:sldMk cId="2789294180" sldId="260"/>
            <ac:picMk id="6" creationId="{A89635F4-B006-A01C-046D-56F6AB89ACC3}"/>
          </ac:picMkLst>
        </pc:picChg>
        <pc:picChg chg="del">
          <ac:chgData name="wkb0307@naver.com" userId="cd0e421b0970c4aa" providerId="LiveId" clId="{08F063B4-07D6-4C0F-86B6-24F3C3A3CE92}" dt="2023-06-06T16:08:32.390" v="50" actId="478"/>
          <ac:picMkLst>
            <pc:docMk/>
            <pc:sldMk cId="2789294180" sldId="260"/>
            <ac:picMk id="7" creationId="{3A8C192C-AEC5-334A-90F3-AA84D09E2A48}"/>
          </ac:picMkLst>
        </pc:picChg>
        <pc:picChg chg="add del mod topLvl">
          <ac:chgData name="wkb0307@naver.com" userId="cd0e421b0970c4aa" providerId="LiveId" clId="{08F063B4-07D6-4C0F-86B6-24F3C3A3CE92}" dt="2023-06-07T06:10:12.768" v="335" actId="478"/>
          <ac:picMkLst>
            <pc:docMk/>
            <pc:sldMk cId="2789294180" sldId="260"/>
            <ac:picMk id="13" creationId="{82225107-44CA-0613-9399-AF9DCF66236F}"/>
          </ac:picMkLst>
        </pc:picChg>
        <pc:picChg chg="add mod">
          <ac:chgData name="wkb0307@naver.com" userId="cd0e421b0970c4aa" providerId="LiveId" clId="{08F063B4-07D6-4C0F-86B6-24F3C3A3CE92}" dt="2023-06-07T06:12:36.236" v="380" actId="164"/>
          <ac:picMkLst>
            <pc:docMk/>
            <pc:sldMk cId="2789294180" sldId="260"/>
            <ac:picMk id="25" creationId="{12775725-D00A-31DB-67E2-22C5B1AAAB84}"/>
          </ac:picMkLst>
        </pc:picChg>
        <pc:cxnChg chg="mod">
          <ac:chgData name="wkb0307@naver.com" userId="cd0e421b0970c4aa" providerId="LiveId" clId="{08F063B4-07D6-4C0F-86B6-24F3C3A3CE92}" dt="2023-06-07T05:55:58.293" v="103" actId="208"/>
          <ac:cxnSpMkLst>
            <pc:docMk/>
            <pc:sldMk cId="2789294180" sldId="260"/>
            <ac:cxnSpMk id="3" creationId="{27FA85DA-6D20-B12B-590F-9488BD1DACBF}"/>
          </ac:cxnSpMkLst>
        </pc:cxnChg>
      </pc:sldChg>
      <pc:sldChg chg="addSp delSp modSp mod">
        <pc:chgData name="wkb0307@naver.com" userId="cd0e421b0970c4aa" providerId="LiveId" clId="{08F063B4-07D6-4C0F-86B6-24F3C3A3CE92}" dt="2023-06-07T06:16:42.054" v="487" actId="478"/>
        <pc:sldMkLst>
          <pc:docMk/>
          <pc:sldMk cId="2289851387" sldId="261"/>
        </pc:sldMkLst>
        <pc:spChg chg="del">
          <ac:chgData name="wkb0307@naver.com" userId="cd0e421b0970c4aa" providerId="LiveId" clId="{08F063B4-07D6-4C0F-86B6-24F3C3A3CE92}" dt="2023-06-07T06:16:40.541" v="485" actId="478"/>
          <ac:spMkLst>
            <pc:docMk/>
            <pc:sldMk cId="2289851387" sldId="261"/>
            <ac:spMk id="2" creationId="{B6025A7E-7ECB-01BD-11C1-315EDDEA1081}"/>
          </ac:spMkLst>
        </pc:spChg>
        <pc:spChg chg="del">
          <ac:chgData name="wkb0307@naver.com" userId="cd0e421b0970c4aa" providerId="LiveId" clId="{08F063B4-07D6-4C0F-86B6-24F3C3A3CE92}" dt="2023-06-07T06:16:42.054" v="487" actId="478"/>
          <ac:spMkLst>
            <pc:docMk/>
            <pc:sldMk cId="2289851387" sldId="261"/>
            <ac:spMk id="3" creationId="{E926D5E0-D60A-C44A-E8FE-2CF9039B8D16}"/>
          </ac:spMkLst>
        </pc:spChg>
        <pc:spChg chg="mod">
          <ac:chgData name="wkb0307@naver.com" userId="cd0e421b0970c4aa" providerId="LiveId" clId="{08F063B4-07D6-4C0F-86B6-24F3C3A3CE92}" dt="2023-06-07T06:15:51.215" v="444" actId="20577"/>
          <ac:spMkLst>
            <pc:docMk/>
            <pc:sldMk cId="2289851387" sldId="261"/>
            <ac:spMk id="5" creationId="{01227764-1294-CA7E-E9D5-8B2A940F2723}"/>
          </ac:spMkLst>
        </pc:spChg>
        <pc:spChg chg="add mod">
          <ac:chgData name="wkb0307@naver.com" userId="cd0e421b0970c4aa" providerId="LiveId" clId="{08F063B4-07D6-4C0F-86B6-24F3C3A3CE92}" dt="2023-06-07T06:16:38.786" v="484"/>
          <ac:spMkLst>
            <pc:docMk/>
            <pc:sldMk cId="2289851387" sldId="261"/>
            <ac:spMk id="6" creationId="{54863DB2-2F39-3A22-8718-3B3AB6D274A8}"/>
          </ac:spMkLst>
        </pc:spChg>
        <pc:spChg chg="add del mod">
          <ac:chgData name="wkb0307@naver.com" userId="cd0e421b0970c4aa" providerId="LiveId" clId="{08F063B4-07D6-4C0F-86B6-24F3C3A3CE92}" dt="2023-06-07T06:16:41.544" v="486" actId="478"/>
          <ac:spMkLst>
            <pc:docMk/>
            <pc:sldMk cId="2289851387" sldId="261"/>
            <ac:spMk id="8" creationId="{43DAA79F-2B30-A247-AE64-315094F1C74F}"/>
          </ac:spMkLst>
        </pc:spChg>
      </pc:sldChg>
      <pc:sldChg chg="addSp delSp modSp mod setBg">
        <pc:chgData name="wkb0307@naver.com" userId="cd0e421b0970c4aa" providerId="LiveId" clId="{08F063B4-07D6-4C0F-86B6-24F3C3A3CE92}" dt="2023-06-07T06:16:51.324" v="498" actId="478"/>
        <pc:sldMkLst>
          <pc:docMk/>
          <pc:sldMk cId="939813454" sldId="262"/>
        </pc:sldMkLst>
        <pc:spChg chg="del">
          <ac:chgData name="wkb0307@naver.com" userId="cd0e421b0970c4aa" providerId="LiveId" clId="{08F063B4-07D6-4C0F-86B6-24F3C3A3CE92}" dt="2023-06-07T06:16:48.975" v="497" actId="478"/>
          <ac:spMkLst>
            <pc:docMk/>
            <pc:sldMk cId="939813454" sldId="262"/>
            <ac:spMk id="2" creationId="{066B77D0-A058-3E68-20AB-7C6C0CDE620D}"/>
          </ac:spMkLst>
        </pc:spChg>
        <pc:spChg chg="mod">
          <ac:chgData name="wkb0307@naver.com" userId="cd0e421b0970c4aa" providerId="LiveId" clId="{08F063B4-07D6-4C0F-86B6-24F3C3A3CE92}" dt="2023-06-07T05:43:05.896" v="71" actId="1076"/>
          <ac:spMkLst>
            <pc:docMk/>
            <pc:sldMk cId="939813454" sldId="262"/>
            <ac:spMk id="3" creationId="{47AF312E-2B48-02BD-A30F-F13FB2D87206}"/>
          </ac:spMkLst>
        </pc:spChg>
        <pc:spChg chg="mod">
          <ac:chgData name="wkb0307@naver.com" userId="cd0e421b0970c4aa" providerId="LiveId" clId="{08F063B4-07D6-4C0F-86B6-24F3C3A3CE92}" dt="2023-06-07T06:16:00.616" v="446" actId="20577"/>
          <ac:spMkLst>
            <pc:docMk/>
            <pc:sldMk cId="939813454" sldId="262"/>
            <ac:spMk id="5" creationId="{44CCC3D3-023E-C2C1-FF1F-0B0C113E77D8}"/>
          </ac:spMkLst>
        </pc:spChg>
        <pc:spChg chg="add mod">
          <ac:chgData name="wkb0307@naver.com" userId="cd0e421b0970c4aa" providerId="LiveId" clId="{08F063B4-07D6-4C0F-86B6-24F3C3A3CE92}" dt="2023-06-07T06:16:48.050" v="496"/>
          <ac:spMkLst>
            <pc:docMk/>
            <pc:sldMk cId="939813454" sldId="262"/>
            <ac:spMk id="8" creationId="{08ACF220-22D5-3E8F-6926-C445276B9B82}"/>
          </ac:spMkLst>
        </pc:spChg>
        <pc:spChg chg="add del mod">
          <ac:chgData name="wkb0307@naver.com" userId="cd0e421b0970c4aa" providerId="LiveId" clId="{08F063B4-07D6-4C0F-86B6-24F3C3A3CE92}" dt="2023-06-07T06:16:51.324" v="498" actId="478"/>
          <ac:spMkLst>
            <pc:docMk/>
            <pc:sldMk cId="939813454" sldId="262"/>
            <ac:spMk id="10" creationId="{6984770F-D7ED-D95A-A224-E8138C4A3F08}"/>
          </ac:spMkLst>
        </pc:spChg>
        <pc:picChg chg="add del mod">
          <ac:chgData name="wkb0307@naver.com" userId="cd0e421b0970c4aa" providerId="LiveId" clId="{08F063B4-07D6-4C0F-86B6-24F3C3A3CE92}" dt="2023-06-07T05:45:13.924" v="94" actId="22"/>
          <ac:picMkLst>
            <pc:docMk/>
            <pc:sldMk cId="939813454" sldId="262"/>
            <ac:picMk id="7" creationId="{4A3D6E72-70D5-EE2F-3182-D46384B6F924}"/>
          </ac:picMkLst>
        </pc:picChg>
      </pc:sldChg>
      <pc:sldChg chg="modSp mod">
        <pc:chgData name="wkb0307@naver.com" userId="cd0e421b0970c4aa" providerId="LiveId" clId="{08F063B4-07D6-4C0F-86B6-24F3C3A3CE92}" dt="2023-06-07T06:29:46.036" v="505" actId="1076"/>
        <pc:sldMkLst>
          <pc:docMk/>
          <pc:sldMk cId="2658743222" sldId="264"/>
        </pc:sldMkLst>
        <pc:spChg chg="mod">
          <ac:chgData name="wkb0307@naver.com" userId="cd0e421b0970c4aa" providerId="LiveId" clId="{08F063B4-07D6-4C0F-86B6-24F3C3A3CE92}" dt="2023-06-07T06:14:53.745" v="402" actId="20577"/>
          <ac:spMkLst>
            <pc:docMk/>
            <pc:sldMk cId="2658743222" sldId="264"/>
            <ac:spMk id="5" creationId="{F7E90BC2-D1CD-4D30-5784-F1028545657F}"/>
          </ac:spMkLst>
        </pc:spChg>
        <pc:picChg chg="mod">
          <ac:chgData name="wkb0307@naver.com" userId="cd0e421b0970c4aa" providerId="LiveId" clId="{08F063B4-07D6-4C0F-86B6-24F3C3A3CE92}" dt="2023-06-07T06:29:46.036" v="505" actId="1076"/>
          <ac:picMkLst>
            <pc:docMk/>
            <pc:sldMk cId="2658743222" sldId="264"/>
            <ac:picMk id="9" creationId="{F3FD6DED-7CA2-8FD6-E2D6-F45A3CDFF7A0}"/>
          </ac:picMkLst>
        </pc:picChg>
      </pc:sldChg>
      <pc:sldChg chg="setBg">
        <pc:chgData name="wkb0307@naver.com" userId="cd0e421b0970c4aa" providerId="LiveId" clId="{08F063B4-07D6-4C0F-86B6-24F3C3A3CE92}" dt="2023-06-07T05:45:11.700" v="84"/>
        <pc:sldMkLst>
          <pc:docMk/>
          <pc:sldMk cId="3067816335" sldId="265"/>
        </pc:sldMkLst>
      </pc:sldChg>
      <pc:sldChg chg="setBg">
        <pc:chgData name="wkb0307@naver.com" userId="cd0e421b0970c4aa" providerId="LiveId" clId="{08F063B4-07D6-4C0F-86B6-24F3C3A3CE92}" dt="2023-06-07T05:45:10.769" v="82"/>
        <pc:sldMkLst>
          <pc:docMk/>
          <pc:sldMk cId="127451978" sldId="268"/>
        </pc:sldMkLst>
      </pc:sldChg>
      <pc:sldChg chg="modSp mod setBg">
        <pc:chgData name="wkb0307@naver.com" userId="cd0e421b0970c4aa" providerId="LiveId" clId="{08F063B4-07D6-4C0F-86B6-24F3C3A3CE92}" dt="2023-06-07T06:14:55.843" v="404" actId="20577"/>
        <pc:sldMkLst>
          <pc:docMk/>
          <pc:sldMk cId="4224985593" sldId="270"/>
        </pc:sldMkLst>
        <pc:spChg chg="mod">
          <ac:chgData name="wkb0307@naver.com" userId="cd0e421b0970c4aa" providerId="LiveId" clId="{08F063B4-07D6-4C0F-86B6-24F3C3A3CE92}" dt="2023-06-07T06:14:55.843" v="404" actId="20577"/>
          <ac:spMkLst>
            <pc:docMk/>
            <pc:sldMk cId="4224985593" sldId="270"/>
            <ac:spMk id="6" creationId="{7B651D16-1568-A659-F7BD-A3DFCD6163E4}"/>
          </ac:spMkLst>
        </pc:spChg>
      </pc:sldChg>
      <pc:sldChg chg="modSp mod">
        <pc:chgData name="wkb0307@naver.com" userId="cd0e421b0970c4aa" providerId="LiveId" clId="{08F063B4-07D6-4C0F-86B6-24F3C3A3CE92}" dt="2023-06-07T06:15:03.366" v="408" actId="20577"/>
        <pc:sldMkLst>
          <pc:docMk/>
          <pc:sldMk cId="137919265" sldId="271"/>
        </pc:sldMkLst>
        <pc:spChg chg="mod">
          <ac:chgData name="wkb0307@naver.com" userId="cd0e421b0970c4aa" providerId="LiveId" clId="{08F063B4-07D6-4C0F-86B6-24F3C3A3CE92}" dt="2023-06-07T06:15:03.366" v="408" actId="20577"/>
          <ac:spMkLst>
            <pc:docMk/>
            <pc:sldMk cId="137919265" sldId="271"/>
            <ac:spMk id="5" creationId="{7FE1AA26-5947-F1AF-DC94-ABA89850AA23}"/>
          </ac:spMkLst>
        </pc:spChg>
      </pc:sldChg>
      <pc:sldChg chg="modSp mod">
        <pc:chgData name="wkb0307@naver.com" userId="cd0e421b0970c4aa" providerId="LiveId" clId="{08F063B4-07D6-4C0F-86B6-24F3C3A3CE92}" dt="2023-06-07T06:15:05.612" v="410" actId="20577"/>
        <pc:sldMkLst>
          <pc:docMk/>
          <pc:sldMk cId="4194528893" sldId="272"/>
        </pc:sldMkLst>
        <pc:spChg chg="mod">
          <ac:chgData name="wkb0307@naver.com" userId="cd0e421b0970c4aa" providerId="LiveId" clId="{08F063B4-07D6-4C0F-86B6-24F3C3A3CE92}" dt="2023-06-07T06:15:05.612" v="410" actId="20577"/>
          <ac:spMkLst>
            <pc:docMk/>
            <pc:sldMk cId="4194528893" sldId="272"/>
            <ac:spMk id="5" creationId="{DC1C6277-F9EF-7C7B-5F73-BF2BCD226FE1}"/>
          </ac:spMkLst>
        </pc:spChg>
      </pc:sldChg>
      <pc:sldChg chg="modSp mod">
        <pc:chgData name="wkb0307@naver.com" userId="cd0e421b0970c4aa" providerId="LiveId" clId="{08F063B4-07D6-4C0F-86B6-24F3C3A3CE92}" dt="2023-06-07T06:15:07.967" v="412" actId="20577"/>
        <pc:sldMkLst>
          <pc:docMk/>
          <pc:sldMk cId="1350263439" sldId="273"/>
        </pc:sldMkLst>
        <pc:spChg chg="mod">
          <ac:chgData name="wkb0307@naver.com" userId="cd0e421b0970c4aa" providerId="LiveId" clId="{08F063B4-07D6-4C0F-86B6-24F3C3A3CE92}" dt="2023-06-07T06:15:07.967" v="412" actId="20577"/>
          <ac:spMkLst>
            <pc:docMk/>
            <pc:sldMk cId="1350263439" sldId="273"/>
            <ac:spMk id="6" creationId="{E38C6BC8-7D1F-250E-1003-07EBDCF52D11}"/>
          </ac:spMkLst>
        </pc:spChg>
      </pc:sldChg>
      <pc:sldChg chg="modSp mod">
        <pc:chgData name="wkb0307@naver.com" userId="cd0e421b0970c4aa" providerId="LiveId" clId="{08F063B4-07D6-4C0F-86B6-24F3C3A3CE92}" dt="2023-06-07T06:15:09.957" v="414" actId="20577"/>
        <pc:sldMkLst>
          <pc:docMk/>
          <pc:sldMk cId="2255081938" sldId="274"/>
        </pc:sldMkLst>
        <pc:spChg chg="mod">
          <ac:chgData name="wkb0307@naver.com" userId="cd0e421b0970c4aa" providerId="LiveId" clId="{08F063B4-07D6-4C0F-86B6-24F3C3A3CE92}" dt="2023-06-07T06:15:09.957" v="414" actId="20577"/>
          <ac:spMkLst>
            <pc:docMk/>
            <pc:sldMk cId="2255081938" sldId="274"/>
            <ac:spMk id="5" creationId="{BA7CAA18-1BCF-0F8B-C517-B408AC917A6C}"/>
          </ac:spMkLst>
        </pc:spChg>
      </pc:sldChg>
      <pc:sldChg chg="modSp mod">
        <pc:chgData name="wkb0307@naver.com" userId="cd0e421b0970c4aa" providerId="LiveId" clId="{08F063B4-07D6-4C0F-86B6-24F3C3A3CE92}" dt="2023-06-07T06:15:13.111" v="416" actId="20577"/>
        <pc:sldMkLst>
          <pc:docMk/>
          <pc:sldMk cId="558281030" sldId="275"/>
        </pc:sldMkLst>
        <pc:spChg chg="mod">
          <ac:chgData name="wkb0307@naver.com" userId="cd0e421b0970c4aa" providerId="LiveId" clId="{08F063B4-07D6-4C0F-86B6-24F3C3A3CE92}" dt="2023-06-07T06:15:13.111" v="416" actId="20577"/>
          <ac:spMkLst>
            <pc:docMk/>
            <pc:sldMk cId="558281030" sldId="275"/>
            <ac:spMk id="5" creationId="{DD156967-82ED-E17D-89D5-65F107FE61E6}"/>
          </ac:spMkLst>
        </pc:spChg>
      </pc:sldChg>
      <pc:sldChg chg="modSp mod">
        <pc:chgData name="wkb0307@naver.com" userId="cd0e421b0970c4aa" providerId="LiveId" clId="{08F063B4-07D6-4C0F-86B6-24F3C3A3CE92}" dt="2023-06-07T06:15:16.912" v="418" actId="20577"/>
        <pc:sldMkLst>
          <pc:docMk/>
          <pc:sldMk cId="1790243341" sldId="276"/>
        </pc:sldMkLst>
        <pc:spChg chg="mod">
          <ac:chgData name="wkb0307@naver.com" userId="cd0e421b0970c4aa" providerId="LiveId" clId="{08F063B4-07D6-4C0F-86B6-24F3C3A3CE92}" dt="2023-06-07T06:15:16.912" v="418" actId="20577"/>
          <ac:spMkLst>
            <pc:docMk/>
            <pc:sldMk cId="1790243341" sldId="276"/>
            <ac:spMk id="6" creationId="{677FF3A4-64AC-7922-9BD5-252DFA70105B}"/>
          </ac:spMkLst>
        </pc:spChg>
      </pc:sldChg>
      <pc:sldChg chg="addSp modSp mod">
        <pc:chgData name="wkb0307@naver.com" userId="cd0e421b0970c4aa" providerId="LiveId" clId="{08F063B4-07D6-4C0F-86B6-24F3C3A3CE92}" dt="2023-06-07T06:16:16.610" v="447"/>
        <pc:sldMkLst>
          <pc:docMk/>
          <pc:sldMk cId="4137263546" sldId="277"/>
        </pc:sldMkLst>
        <pc:spChg chg="add mod">
          <ac:chgData name="wkb0307@naver.com" userId="cd0e421b0970c4aa" providerId="LiveId" clId="{08F063B4-07D6-4C0F-86B6-24F3C3A3CE92}" dt="2023-06-07T06:16:16.610" v="447"/>
          <ac:spMkLst>
            <pc:docMk/>
            <pc:sldMk cId="4137263546" sldId="277"/>
            <ac:spMk id="4" creationId="{38DECB17-EEF9-94BE-635E-0E1EF571FBA9}"/>
          </ac:spMkLst>
        </pc:spChg>
        <pc:spChg chg="mod">
          <ac:chgData name="wkb0307@naver.com" userId="cd0e421b0970c4aa" providerId="LiveId" clId="{08F063B4-07D6-4C0F-86B6-24F3C3A3CE92}" dt="2023-06-07T06:15:23.661" v="422" actId="20577"/>
          <ac:spMkLst>
            <pc:docMk/>
            <pc:sldMk cId="4137263546" sldId="277"/>
            <ac:spMk id="9" creationId="{9233B63A-3F59-FD92-1E9D-C680569E0389}"/>
          </ac:spMkLst>
        </pc:spChg>
      </pc:sldChg>
      <pc:sldChg chg="addSp modSp mod">
        <pc:chgData name="wkb0307@naver.com" userId="cd0e421b0970c4aa" providerId="LiveId" clId="{08F063B4-07D6-4C0F-86B6-24F3C3A3CE92}" dt="2023-06-07T06:16:21.197" v="448"/>
        <pc:sldMkLst>
          <pc:docMk/>
          <pc:sldMk cId="3858722980" sldId="278"/>
        </pc:sldMkLst>
        <pc:spChg chg="add mod">
          <ac:chgData name="wkb0307@naver.com" userId="cd0e421b0970c4aa" providerId="LiveId" clId="{08F063B4-07D6-4C0F-86B6-24F3C3A3CE92}" dt="2023-06-07T06:16:21.197" v="448"/>
          <ac:spMkLst>
            <pc:docMk/>
            <pc:sldMk cId="3858722980" sldId="278"/>
            <ac:spMk id="4" creationId="{98AF337C-9538-058F-786A-2B9B519B9D51}"/>
          </ac:spMkLst>
        </pc:spChg>
        <pc:spChg chg="mod">
          <ac:chgData name="wkb0307@naver.com" userId="cd0e421b0970c4aa" providerId="LiveId" clId="{08F063B4-07D6-4C0F-86B6-24F3C3A3CE92}" dt="2023-06-07T06:15:25.814" v="424" actId="20577"/>
          <ac:spMkLst>
            <pc:docMk/>
            <pc:sldMk cId="3858722980" sldId="278"/>
            <ac:spMk id="6" creationId="{4201A5A1-4A81-A9D2-00A8-4CE3A98958C3}"/>
          </ac:spMkLst>
        </pc:spChg>
      </pc:sldChg>
      <pc:sldChg chg="addSp modSp mod">
        <pc:chgData name="wkb0307@naver.com" userId="cd0e421b0970c4aa" providerId="LiveId" clId="{08F063B4-07D6-4C0F-86B6-24F3C3A3CE92}" dt="2023-06-07T06:16:22.273" v="449"/>
        <pc:sldMkLst>
          <pc:docMk/>
          <pc:sldMk cId="3728250203" sldId="279"/>
        </pc:sldMkLst>
        <pc:spChg chg="add mod">
          <ac:chgData name="wkb0307@naver.com" userId="cd0e421b0970c4aa" providerId="LiveId" clId="{08F063B4-07D6-4C0F-86B6-24F3C3A3CE92}" dt="2023-06-07T06:16:22.273" v="449"/>
          <ac:spMkLst>
            <pc:docMk/>
            <pc:sldMk cId="3728250203" sldId="279"/>
            <ac:spMk id="3" creationId="{021A6C5A-76BD-21E2-445B-76C8F3E348EF}"/>
          </ac:spMkLst>
        </pc:spChg>
        <pc:spChg chg="mod">
          <ac:chgData name="wkb0307@naver.com" userId="cd0e421b0970c4aa" providerId="LiveId" clId="{08F063B4-07D6-4C0F-86B6-24F3C3A3CE92}" dt="2023-06-07T06:15:29.086" v="426" actId="20577"/>
          <ac:spMkLst>
            <pc:docMk/>
            <pc:sldMk cId="3728250203" sldId="279"/>
            <ac:spMk id="17" creationId="{AA7B6772-7337-43AB-F1E4-676FC1D89753}"/>
          </ac:spMkLst>
        </pc:spChg>
      </pc:sldChg>
      <pc:sldChg chg="addSp modSp mod">
        <pc:chgData name="wkb0307@naver.com" userId="cd0e421b0970c4aa" providerId="LiveId" clId="{08F063B4-07D6-4C0F-86B6-24F3C3A3CE92}" dt="2023-06-07T06:16:24.780" v="452"/>
        <pc:sldMkLst>
          <pc:docMk/>
          <pc:sldMk cId="3988318520" sldId="280"/>
        </pc:sldMkLst>
        <pc:spChg chg="mod">
          <ac:chgData name="wkb0307@naver.com" userId="cd0e421b0970c4aa" providerId="LiveId" clId="{08F063B4-07D6-4C0F-86B6-24F3C3A3CE92}" dt="2023-06-07T06:15:36.236" v="432" actId="20577"/>
          <ac:spMkLst>
            <pc:docMk/>
            <pc:sldMk cId="3988318520" sldId="280"/>
            <ac:spMk id="6" creationId="{773BD22F-2FCF-FD05-98C7-9C5E00D1CCDC}"/>
          </ac:spMkLst>
        </pc:spChg>
        <pc:spChg chg="add mod">
          <ac:chgData name="wkb0307@naver.com" userId="cd0e421b0970c4aa" providerId="LiveId" clId="{08F063B4-07D6-4C0F-86B6-24F3C3A3CE92}" dt="2023-06-07T06:16:24.780" v="452"/>
          <ac:spMkLst>
            <pc:docMk/>
            <pc:sldMk cId="3988318520" sldId="280"/>
            <ac:spMk id="8" creationId="{11A4BED4-A1A0-3719-8D78-272A57A8C678}"/>
          </ac:spMkLst>
        </pc:spChg>
      </pc:sldChg>
      <pc:sldChg chg="addSp modSp mod">
        <pc:chgData name="wkb0307@naver.com" userId="cd0e421b0970c4aa" providerId="LiveId" clId="{08F063B4-07D6-4C0F-86B6-24F3C3A3CE92}" dt="2023-06-07T06:16:29.859" v="455"/>
        <pc:sldMkLst>
          <pc:docMk/>
          <pc:sldMk cId="3475638390" sldId="281"/>
        </pc:sldMkLst>
        <pc:spChg chg="mod">
          <ac:chgData name="wkb0307@naver.com" userId="cd0e421b0970c4aa" providerId="LiveId" clId="{08F063B4-07D6-4C0F-86B6-24F3C3A3CE92}" dt="2023-06-07T06:15:43.728" v="438" actId="20577"/>
          <ac:spMkLst>
            <pc:docMk/>
            <pc:sldMk cId="3475638390" sldId="281"/>
            <ac:spMk id="6" creationId="{44928A98-85A1-3621-250A-5DD2FD2EA2DD}"/>
          </ac:spMkLst>
        </pc:spChg>
        <pc:spChg chg="add mod">
          <ac:chgData name="wkb0307@naver.com" userId="cd0e421b0970c4aa" providerId="LiveId" clId="{08F063B4-07D6-4C0F-86B6-24F3C3A3CE92}" dt="2023-06-07T06:16:29.859" v="455"/>
          <ac:spMkLst>
            <pc:docMk/>
            <pc:sldMk cId="3475638390" sldId="281"/>
            <ac:spMk id="7" creationId="{EBEC6602-E0E1-D28A-98E1-BB452BC21AC9}"/>
          </ac:spMkLst>
        </pc:spChg>
      </pc:sldChg>
      <pc:sldChg chg="addSp modSp mod">
        <pc:chgData name="wkb0307@naver.com" userId="cd0e421b0970c4aa" providerId="LiveId" clId="{08F063B4-07D6-4C0F-86B6-24F3C3A3CE92}" dt="2023-06-07T06:16:26.999" v="454"/>
        <pc:sldMkLst>
          <pc:docMk/>
          <pc:sldMk cId="1546632011" sldId="282"/>
        </pc:sldMkLst>
        <pc:spChg chg="mod">
          <ac:chgData name="wkb0307@naver.com" userId="cd0e421b0970c4aa" providerId="LiveId" clId="{08F063B4-07D6-4C0F-86B6-24F3C3A3CE92}" dt="2023-06-07T06:15:45.961" v="440" actId="20577"/>
          <ac:spMkLst>
            <pc:docMk/>
            <pc:sldMk cId="1546632011" sldId="282"/>
            <ac:spMk id="4" creationId="{15015327-ACAA-1750-04F8-23DFD47A2647}"/>
          </ac:spMkLst>
        </pc:spChg>
        <pc:spChg chg="add mod">
          <ac:chgData name="wkb0307@naver.com" userId="cd0e421b0970c4aa" providerId="LiveId" clId="{08F063B4-07D6-4C0F-86B6-24F3C3A3CE92}" dt="2023-06-07T06:16:26.999" v="454"/>
          <ac:spMkLst>
            <pc:docMk/>
            <pc:sldMk cId="1546632011" sldId="282"/>
            <ac:spMk id="5" creationId="{A92749D8-5F05-091E-209A-9237FD93C046}"/>
          </ac:spMkLst>
        </pc:spChg>
      </pc:sldChg>
      <pc:sldChg chg="addSp modSp mod">
        <pc:chgData name="wkb0307@naver.com" userId="cd0e421b0970c4aa" providerId="LiveId" clId="{08F063B4-07D6-4C0F-86B6-24F3C3A3CE92}" dt="2023-06-07T06:16:31.360" v="456"/>
        <pc:sldMkLst>
          <pc:docMk/>
          <pc:sldMk cId="3382244266" sldId="283"/>
        </pc:sldMkLst>
        <pc:spChg chg="mod">
          <ac:chgData name="wkb0307@naver.com" userId="cd0e421b0970c4aa" providerId="LiveId" clId="{08F063B4-07D6-4C0F-86B6-24F3C3A3CE92}" dt="2023-06-07T06:15:48.748" v="442" actId="20577"/>
          <ac:spMkLst>
            <pc:docMk/>
            <pc:sldMk cId="3382244266" sldId="283"/>
            <ac:spMk id="5" creationId="{D6EA14DB-0DCE-84C2-F73F-A392330EFAFF}"/>
          </ac:spMkLst>
        </pc:spChg>
        <pc:spChg chg="add mod">
          <ac:chgData name="wkb0307@naver.com" userId="cd0e421b0970c4aa" providerId="LiveId" clId="{08F063B4-07D6-4C0F-86B6-24F3C3A3CE92}" dt="2023-06-07T06:16:31.360" v="456"/>
          <ac:spMkLst>
            <pc:docMk/>
            <pc:sldMk cId="3382244266" sldId="283"/>
            <ac:spMk id="6" creationId="{86B8BBEA-F557-AC76-9FC6-EE71355664CF}"/>
          </ac:spMkLst>
        </pc:spChg>
      </pc:sldChg>
      <pc:sldChg chg="addSp delSp modSp del mod delAnim">
        <pc:chgData name="wkb0307@naver.com" userId="cd0e421b0970c4aa" providerId="LiveId" clId="{08F063B4-07D6-4C0F-86B6-24F3C3A3CE92}" dt="2023-06-07T06:13:37.433" v="389" actId="47"/>
        <pc:sldMkLst>
          <pc:docMk/>
          <pc:sldMk cId="4283642955" sldId="284"/>
        </pc:sldMkLst>
        <pc:picChg chg="add mod">
          <ac:chgData name="wkb0307@naver.com" userId="cd0e421b0970c4aa" providerId="LiveId" clId="{08F063B4-07D6-4C0F-86B6-24F3C3A3CE92}" dt="2023-06-06T16:08:48.568" v="56" actId="14100"/>
          <ac:picMkLst>
            <pc:docMk/>
            <pc:sldMk cId="4283642955" sldId="284"/>
            <ac:picMk id="2" creationId="{A678C4AF-DE25-020F-6969-698577838D31}"/>
          </ac:picMkLst>
        </pc:picChg>
        <pc:picChg chg="del">
          <ac:chgData name="wkb0307@naver.com" userId="cd0e421b0970c4aa" providerId="LiveId" clId="{08F063B4-07D6-4C0F-86B6-24F3C3A3CE92}" dt="2023-06-06T16:08:42.240" v="53" actId="478"/>
          <ac:picMkLst>
            <pc:docMk/>
            <pc:sldMk cId="4283642955" sldId="284"/>
            <ac:picMk id="6" creationId="{25F1E39E-3B55-D4FE-B445-37E198CE40C6}"/>
          </ac:picMkLst>
        </pc:picChg>
      </pc:sldChg>
      <pc:sldChg chg="addSp modSp mod">
        <pc:chgData name="wkb0307@naver.com" userId="cd0e421b0970c4aa" providerId="LiveId" clId="{08F063B4-07D6-4C0F-86B6-24F3C3A3CE92}" dt="2023-06-07T06:16:23.948" v="451"/>
        <pc:sldMkLst>
          <pc:docMk/>
          <pc:sldMk cId="656563582" sldId="285"/>
        </pc:sldMkLst>
        <pc:spChg chg="mod">
          <ac:chgData name="wkb0307@naver.com" userId="cd0e421b0970c4aa" providerId="LiveId" clId="{08F063B4-07D6-4C0F-86B6-24F3C3A3CE92}" dt="2023-06-07T06:15:33.769" v="430" actId="20577"/>
          <ac:spMkLst>
            <pc:docMk/>
            <pc:sldMk cId="656563582" sldId="285"/>
            <ac:spMk id="4" creationId="{D931FF8B-98A7-F34E-DC6B-6C16B8BB3F45}"/>
          </ac:spMkLst>
        </pc:spChg>
        <pc:spChg chg="add mod">
          <ac:chgData name="wkb0307@naver.com" userId="cd0e421b0970c4aa" providerId="LiveId" clId="{08F063B4-07D6-4C0F-86B6-24F3C3A3CE92}" dt="2023-06-07T06:16:23.948" v="451"/>
          <ac:spMkLst>
            <pc:docMk/>
            <pc:sldMk cId="656563582" sldId="285"/>
            <ac:spMk id="5" creationId="{D4AA50B2-3D08-D987-69A3-7395266D3831}"/>
          </ac:spMkLst>
        </pc:spChg>
      </pc:sldChg>
      <pc:sldChg chg="addSp delSp modSp del mod">
        <pc:chgData name="wkb0307@naver.com" userId="cd0e421b0970c4aa" providerId="LiveId" clId="{08F063B4-07D6-4C0F-86B6-24F3C3A3CE92}" dt="2023-06-07T06:14:12.332" v="393" actId="47"/>
        <pc:sldMkLst>
          <pc:docMk/>
          <pc:sldMk cId="2214647116" sldId="286"/>
        </pc:sldMkLst>
        <pc:picChg chg="del">
          <ac:chgData name="wkb0307@naver.com" userId="cd0e421b0970c4aa" providerId="LiveId" clId="{08F063B4-07D6-4C0F-86B6-24F3C3A3CE92}" dt="2023-06-06T16:08:53.239" v="57" actId="478"/>
          <ac:picMkLst>
            <pc:docMk/>
            <pc:sldMk cId="2214647116" sldId="286"/>
            <ac:picMk id="6" creationId="{25F1E39E-3B55-D4FE-B445-37E198CE40C6}"/>
          </ac:picMkLst>
        </pc:picChg>
        <pc:picChg chg="add mod">
          <ac:chgData name="wkb0307@naver.com" userId="cd0e421b0970c4aa" providerId="LiveId" clId="{08F063B4-07D6-4C0F-86B6-24F3C3A3CE92}" dt="2023-06-06T16:08:54.440" v="59" actId="1076"/>
          <ac:picMkLst>
            <pc:docMk/>
            <pc:sldMk cId="2214647116" sldId="286"/>
            <ac:picMk id="9" creationId="{C1D39D61-D202-E120-80DC-8CC89238E60D}"/>
          </ac:picMkLst>
        </pc:picChg>
      </pc:sldChg>
      <pc:sldChg chg="addSp modSp mod">
        <pc:chgData name="wkb0307@naver.com" userId="cd0e421b0970c4aa" providerId="LiveId" clId="{08F063B4-07D6-4C0F-86B6-24F3C3A3CE92}" dt="2023-06-07T06:16:23.064" v="450"/>
        <pc:sldMkLst>
          <pc:docMk/>
          <pc:sldMk cId="1626070277" sldId="287"/>
        </pc:sldMkLst>
        <pc:spChg chg="mod">
          <ac:chgData name="wkb0307@naver.com" userId="cd0e421b0970c4aa" providerId="LiveId" clId="{08F063B4-07D6-4C0F-86B6-24F3C3A3CE92}" dt="2023-06-07T06:15:31.357" v="428" actId="20577"/>
          <ac:spMkLst>
            <pc:docMk/>
            <pc:sldMk cId="1626070277" sldId="287"/>
            <ac:spMk id="10" creationId="{1D197F30-0B13-9AD9-3AFA-D105AC051C77}"/>
          </ac:spMkLst>
        </pc:spChg>
        <pc:spChg chg="add mod">
          <ac:chgData name="wkb0307@naver.com" userId="cd0e421b0970c4aa" providerId="LiveId" clId="{08F063B4-07D6-4C0F-86B6-24F3C3A3CE92}" dt="2023-06-07T06:16:23.064" v="450"/>
          <ac:spMkLst>
            <pc:docMk/>
            <pc:sldMk cId="1626070277" sldId="287"/>
            <ac:spMk id="11" creationId="{EB035B4E-C3FE-4614-91A0-AADB51B8A1DD}"/>
          </ac:spMkLst>
        </pc:spChg>
      </pc:sldChg>
      <pc:sldChg chg="addSp modSp mod">
        <pc:chgData name="wkb0307@naver.com" userId="cd0e421b0970c4aa" providerId="LiveId" clId="{08F063B4-07D6-4C0F-86B6-24F3C3A3CE92}" dt="2023-06-07T06:16:26.286" v="453"/>
        <pc:sldMkLst>
          <pc:docMk/>
          <pc:sldMk cId="3720747481" sldId="288"/>
        </pc:sldMkLst>
        <pc:spChg chg="add mod">
          <ac:chgData name="wkb0307@naver.com" userId="cd0e421b0970c4aa" providerId="LiveId" clId="{08F063B4-07D6-4C0F-86B6-24F3C3A3CE92}" dt="2023-06-07T06:16:26.286" v="453"/>
          <ac:spMkLst>
            <pc:docMk/>
            <pc:sldMk cId="3720747481" sldId="288"/>
            <ac:spMk id="3" creationId="{C8555CFD-1DA9-C4DE-67D7-9E6FDFBA2539}"/>
          </ac:spMkLst>
        </pc:spChg>
        <pc:spChg chg="mod">
          <ac:chgData name="wkb0307@naver.com" userId="cd0e421b0970c4aa" providerId="LiveId" clId="{08F063B4-07D6-4C0F-86B6-24F3C3A3CE92}" dt="2023-06-07T06:15:41.230" v="436" actId="20577"/>
          <ac:spMkLst>
            <pc:docMk/>
            <pc:sldMk cId="3720747481" sldId="288"/>
            <ac:spMk id="24" creationId="{0C8750AC-E48E-BF81-D8E9-F73419CF7E8D}"/>
          </ac:spMkLst>
        </pc:spChg>
      </pc:sldChg>
      <pc:sldChg chg="addSp delSp modSp mod">
        <pc:chgData name="wkb0307@naver.com" userId="cd0e421b0970c4aa" providerId="LiveId" clId="{08F063B4-07D6-4C0F-86B6-24F3C3A3CE92}" dt="2023-06-06T16:07:52.918" v="28" actId="14100"/>
        <pc:sldMkLst>
          <pc:docMk/>
          <pc:sldMk cId="3938145268" sldId="289"/>
        </pc:sldMkLst>
        <pc:picChg chg="add mod modCrop">
          <ac:chgData name="wkb0307@naver.com" userId="cd0e421b0970c4aa" providerId="LiveId" clId="{08F063B4-07D6-4C0F-86B6-24F3C3A3CE92}" dt="2023-06-06T16:07:37.511" v="21" actId="14100"/>
          <ac:picMkLst>
            <pc:docMk/>
            <pc:sldMk cId="3938145268" sldId="289"/>
            <ac:picMk id="4" creationId="{D4A02E96-E310-2742-E91A-E7A724E672C5}"/>
          </ac:picMkLst>
        </pc:picChg>
        <pc:picChg chg="del">
          <ac:chgData name="wkb0307@naver.com" userId="cd0e421b0970c4aa" providerId="LiveId" clId="{08F063B4-07D6-4C0F-86B6-24F3C3A3CE92}" dt="2023-06-06T16:06:45.106" v="1" actId="478"/>
          <ac:picMkLst>
            <pc:docMk/>
            <pc:sldMk cId="3938145268" sldId="289"/>
            <ac:picMk id="54" creationId="{6E4EA962-0B7A-291F-B1FE-A1ED72568A8D}"/>
          </ac:picMkLst>
        </pc:picChg>
        <pc:picChg chg="mod">
          <ac:chgData name="wkb0307@naver.com" userId="cd0e421b0970c4aa" providerId="LiveId" clId="{08F063B4-07D6-4C0F-86B6-24F3C3A3CE92}" dt="2023-06-06T16:07:45.569" v="25" actId="1076"/>
          <ac:picMkLst>
            <pc:docMk/>
            <pc:sldMk cId="3938145268" sldId="289"/>
            <ac:picMk id="56" creationId="{F152F4CC-C08E-2BCF-E00F-21E3BD901833}"/>
          </ac:picMkLst>
        </pc:picChg>
        <pc:picChg chg="mod">
          <ac:chgData name="wkb0307@naver.com" userId="cd0e421b0970c4aa" providerId="LiveId" clId="{08F063B4-07D6-4C0F-86B6-24F3C3A3CE92}" dt="2023-06-06T16:07:52.918" v="28" actId="14100"/>
          <ac:picMkLst>
            <pc:docMk/>
            <pc:sldMk cId="3938145268" sldId="289"/>
            <ac:picMk id="58" creationId="{CCEAF605-76DE-3D8D-382E-879B129CBC15}"/>
          </ac:picMkLst>
        </pc:picChg>
        <pc:picChg chg="mod">
          <ac:chgData name="wkb0307@naver.com" userId="cd0e421b0970c4aa" providerId="LiveId" clId="{08F063B4-07D6-4C0F-86B6-24F3C3A3CE92}" dt="2023-06-06T16:07:32.713" v="19" actId="14100"/>
          <ac:picMkLst>
            <pc:docMk/>
            <pc:sldMk cId="3938145268" sldId="289"/>
            <ac:picMk id="60" creationId="{54048287-71AC-8AA2-2D34-D39D1555C8C0}"/>
          </ac:picMkLst>
        </pc:picChg>
      </pc:sldChg>
      <pc:sldChg chg="add del setBg">
        <pc:chgData name="wkb0307@naver.com" userId="cd0e421b0970c4aa" providerId="LiveId" clId="{08F063B4-07D6-4C0F-86B6-24F3C3A3CE92}" dt="2023-06-07T06:13:12.279" v="384"/>
        <pc:sldMkLst>
          <pc:docMk/>
          <pc:sldMk cId="772969684" sldId="290"/>
        </pc:sldMkLst>
      </pc:sldChg>
      <pc:sldChg chg="addSp delSp new del mod setBg">
        <pc:chgData name="wkb0307@naver.com" userId="cd0e421b0970c4aa" providerId="LiveId" clId="{08F063B4-07D6-4C0F-86B6-24F3C3A3CE92}" dt="2023-06-07T05:45:16.143" v="99" actId="680"/>
        <pc:sldMkLst>
          <pc:docMk/>
          <pc:sldMk cId="1603990687" sldId="290"/>
        </pc:sldMkLst>
        <pc:spChg chg="add del">
          <ac:chgData name="wkb0307@naver.com" userId="cd0e421b0970c4aa" providerId="LiveId" clId="{08F063B4-07D6-4C0F-86B6-24F3C3A3CE92}" dt="2023-06-07T05:45:14.570" v="97" actId="478"/>
          <ac:spMkLst>
            <pc:docMk/>
            <pc:sldMk cId="1603990687" sldId="290"/>
            <ac:spMk id="2" creationId="{5F756699-4F0C-D464-E435-1DA35F3AAB5E}"/>
          </ac:spMkLst>
        </pc:spChg>
        <pc:spChg chg="add del">
          <ac:chgData name="wkb0307@naver.com" userId="cd0e421b0970c4aa" providerId="LiveId" clId="{08F063B4-07D6-4C0F-86B6-24F3C3A3CE92}" dt="2023-06-07T05:45:14.844" v="98" actId="478"/>
          <ac:spMkLst>
            <pc:docMk/>
            <pc:sldMk cId="1603990687" sldId="290"/>
            <ac:spMk id="3" creationId="{4FC9B2F6-BCAE-02A4-2BF3-1C8B6DAE083A}"/>
          </ac:spMkLst>
        </pc:spChg>
        <pc:picChg chg="add del">
          <ac:chgData name="wkb0307@naver.com" userId="cd0e421b0970c4aa" providerId="LiveId" clId="{08F063B4-07D6-4C0F-86B6-24F3C3A3CE92}" dt="2023-06-07T05:45:14.362" v="96" actId="22"/>
          <ac:picMkLst>
            <pc:docMk/>
            <pc:sldMk cId="1603990687" sldId="290"/>
            <ac:picMk id="5" creationId="{65931089-2753-FF1E-039D-463CA72F0C3D}"/>
          </ac:picMkLst>
        </pc:picChg>
      </pc:sldChg>
      <pc:sldChg chg="modSp add setBg modAnim">
        <pc:chgData name="wkb0307@naver.com" userId="cd0e421b0970c4aa" providerId="LiveId" clId="{08F063B4-07D6-4C0F-86B6-24F3C3A3CE92}" dt="2023-06-07T06:15:20.177" v="420" actId="20577"/>
        <pc:sldMkLst>
          <pc:docMk/>
          <pc:sldMk cId="3495999872" sldId="290"/>
        </pc:sldMkLst>
        <pc:spChg chg="mod">
          <ac:chgData name="wkb0307@naver.com" userId="cd0e421b0970c4aa" providerId="LiveId" clId="{08F063B4-07D6-4C0F-86B6-24F3C3A3CE92}" dt="2023-06-07T06:15:20.177" v="420" actId="20577"/>
          <ac:spMkLst>
            <pc:docMk/>
            <pc:sldMk cId="3495999872" sldId="290"/>
            <ac:spMk id="8" creationId="{DE9D8E52-8F4D-529A-A37C-5A64B57E121A}"/>
          </ac:spMkLst>
        </pc:spChg>
      </pc:sldChg>
      <pc:sldChg chg="modSp add setBg modAnim">
        <pc:chgData name="wkb0307@naver.com" userId="cd0e421b0970c4aa" providerId="LiveId" clId="{08F063B4-07D6-4C0F-86B6-24F3C3A3CE92}" dt="2023-06-07T06:15:38.505" v="434" actId="20577"/>
        <pc:sldMkLst>
          <pc:docMk/>
          <pc:sldMk cId="3523141155" sldId="291"/>
        </pc:sldMkLst>
        <pc:spChg chg="mod">
          <ac:chgData name="wkb0307@naver.com" userId="cd0e421b0970c4aa" providerId="LiveId" clId="{08F063B4-07D6-4C0F-86B6-24F3C3A3CE92}" dt="2023-06-07T06:15:38.505" v="434" actId="20577"/>
          <ac:spMkLst>
            <pc:docMk/>
            <pc:sldMk cId="3523141155" sldId="291"/>
            <ac:spMk id="8" creationId="{DE9D8E52-8F4D-529A-A37C-5A64B57E121A}"/>
          </ac:spMkLst>
        </pc:spChg>
      </pc:sldChg>
      <pc:sldChg chg="addSp delSp modSp new mod">
        <pc:chgData name="wkb0307@naver.com" userId="cd0e421b0970c4aa" providerId="LiveId" clId="{08F063B4-07D6-4C0F-86B6-24F3C3A3CE92}" dt="2023-06-07T06:43:07.088" v="580" actId="1076"/>
        <pc:sldMkLst>
          <pc:docMk/>
          <pc:sldMk cId="1589371043" sldId="292"/>
        </pc:sldMkLst>
        <pc:spChg chg="del">
          <ac:chgData name="wkb0307@naver.com" userId="cd0e421b0970c4aa" providerId="LiveId" clId="{08F063B4-07D6-4C0F-86B6-24F3C3A3CE92}" dt="2023-06-07T06:29:42.145" v="503" actId="478"/>
          <ac:spMkLst>
            <pc:docMk/>
            <pc:sldMk cId="1589371043" sldId="292"/>
            <ac:spMk id="2" creationId="{43255831-C434-D843-33A7-318A229BE9C5}"/>
          </ac:spMkLst>
        </pc:spChg>
        <pc:spChg chg="del">
          <ac:chgData name="wkb0307@naver.com" userId="cd0e421b0970c4aa" providerId="LiveId" clId="{08F063B4-07D6-4C0F-86B6-24F3C3A3CE92}" dt="2023-06-07T06:29:40.408" v="502" actId="478"/>
          <ac:spMkLst>
            <pc:docMk/>
            <pc:sldMk cId="1589371043" sldId="292"/>
            <ac:spMk id="3" creationId="{5191FB2A-64CF-D400-626A-7E561F329A80}"/>
          </ac:spMkLst>
        </pc:spChg>
        <pc:spChg chg="add del mod ord">
          <ac:chgData name="wkb0307@naver.com" userId="cd0e421b0970c4aa" providerId="LiveId" clId="{08F063B4-07D6-4C0F-86B6-24F3C3A3CE92}" dt="2023-06-07T06:31:56.372" v="534" actId="478"/>
          <ac:spMkLst>
            <pc:docMk/>
            <pc:sldMk cId="1589371043" sldId="292"/>
            <ac:spMk id="10" creationId="{69701F3E-8A18-3751-2FF2-29E9BAA8B65E}"/>
          </ac:spMkLst>
        </pc:spChg>
        <pc:spChg chg="add mod">
          <ac:chgData name="wkb0307@naver.com" userId="cd0e421b0970c4aa" providerId="LiveId" clId="{08F063B4-07D6-4C0F-86B6-24F3C3A3CE92}" dt="2023-06-07T06:32:17.779" v="537"/>
          <ac:spMkLst>
            <pc:docMk/>
            <pc:sldMk cId="1589371043" sldId="292"/>
            <ac:spMk id="12" creationId="{FD0DE32C-A5E8-ADB2-F328-A3EBA51C884A}"/>
          </ac:spMkLst>
        </pc:spChg>
        <pc:spChg chg="add mod">
          <ac:chgData name="wkb0307@naver.com" userId="cd0e421b0970c4aa" providerId="LiveId" clId="{08F063B4-07D6-4C0F-86B6-24F3C3A3CE92}" dt="2023-06-07T06:32:17.779" v="537"/>
          <ac:spMkLst>
            <pc:docMk/>
            <pc:sldMk cId="1589371043" sldId="292"/>
            <ac:spMk id="13" creationId="{E15DFD3C-A215-7333-0E6F-CDED161A8049}"/>
          </ac:spMkLst>
        </pc:spChg>
        <pc:spChg chg="add mod">
          <ac:chgData name="wkb0307@naver.com" userId="cd0e421b0970c4aa" providerId="LiveId" clId="{08F063B4-07D6-4C0F-86B6-24F3C3A3CE92}" dt="2023-06-07T06:32:17.779" v="537"/>
          <ac:spMkLst>
            <pc:docMk/>
            <pc:sldMk cId="1589371043" sldId="292"/>
            <ac:spMk id="14" creationId="{0889F95E-3924-5634-7203-3080418E84D3}"/>
          </ac:spMkLst>
        </pc:spChg>
        <pc:graphicFrameChg chg="add del">
          <ac:chgData name="wkb0307@naver.com" userId="cd0e421b0970c4aa" providerId="LiveId" clId="{08F063B4-07D6-4C0F-86B6-24F3C3A3CE92}" dt="2023-06-07T06:30:58.899" v="525" actId="478"/>
          <ac:graphicFrameMkLst>
            <pc:docMk/>
            <pc:sldMk cId="1589371043" sldId="292"/>
            <ac:graphicFrameMk id="9" creationId="{51D4E1A8-268A-D9B2-7818-2F0614F8ED69}"/>
          </ac:graphicFrameMkLst>
        </pc:graphicFrameChg>
        <pc:picChg chg="add mod">
          <ac:chgData name="wkb0307@naver.com" userId="cd0e421b0970c4aa" providerId="LiveId" clId="{08F063B4-07D6-4C0F-86B6-24F3C3A3CE92}" dt="2023-06-07T06:32:56.538" v="556" actId="1076"/>
          <ac:picMkLst>
            <pc:docMk/>
            <pc:sldMk cId="1589371043" sldId="292"/>
            <ac:picMk id="4" creationId="{BF208C8A-282F-7F78-EA4F-D662AD8EAE08}"/>
          </ac:picMkLst>
        </pc:picChg>
        <pc:picChg chg="add mod">
          <ac:chgData name="wkb0307@naver.com" userId="cd0e421b0970c4aa" providerId="LiveId" clId="{08F063B4-07D6-4C0F-86B6-24F3C3A3CE92}" dt="2023-06-07T06:33:19.719" v="563" actId="1076"/>
          <ac:picMkLst>
            <pc:docMk/>
            <pc:sldMk cId="1589371043" sldId="292"/>
            <ac:picMk id="5" creationId="{42FCD59E-6C73-B0EB-8654-DF232EBAC056}"/>
          </ac:picMkLst>
        </pc:picChg>
        <pc:picChg chg="add del mod modCrop">
          <ac:chgData name="wkb0307@naver.com" userId="cd0e421b0970c4aa" providerId="LiveId" clId="{08F063B4-07D6-4C0F-86B6-24F3C3A3CE92}" dt="2023-06-07T06:43:03.820" v="578" actId="478"/>
          <ac:picMkLst>
            <pc:docMk/>
            <pc:sldMk cId="1589371043" sldId="292"/>
            <ac:picMk id="6" creationId="{2F2F81CC-9103-4D9C-9BB9-40DF265A56AD}"/>
          </ac:picMkLst>
        </pc:picChg>
        <pc:picChg chg="add mod">
          <ac:chgData name="wkb0307@naver.com" userId="cd0e421b0970c4aa" providerId="LiveId" clId="{08F063B4-07D6-4C0F-86B6-24F3C3A3CE92}" dt="2023-06-07T06:33:08.156" v="561" actId="1076"/>
          <ac:picMkLst>
            <pc:docMk/>
            <pc:sldMk cId="1589371043" sldId="292"/>
            <ac:picMk id="7" creationId="{F2F70A4C-1B54-09BF-5FCA-7D0F4CD795A4}"/>
          </ac:picMkLst>
        </pc:picChg>
        <pc:picChg chg="add mod">
          <ac:chgData name="wkb0307@naver.com" userId="cd0e421b0970c4aa" providerId="LiveId" clId="{08F063B4-07D6-4C0F-86B6-24F3C3A3CE92}" dt="2023-06-07T06:33:00.801" v="559" actId="1076"/>
          <ac:picMkLst>
            <pc:docMk/>
            <pc:sldMk cId="1589371043" sldId="292"/>
            <ac:picMk id="8" creationId="{D829B968-81B6-2199-0D8B-46742BEE0E0E}"/>
          </ac:picMkLst>
        </pc:picChg>
        <pc:picChg chg="add mod">
          <ac:chgData name="wkb0307@naver.com" userId="cd0e421b0970c4aa" providerId="LiveId" clId="{08F063B4-07D6-4C0F-86B6-24F3C3A3CE92}" dt="2023-06-07T06:36:39.784" v="572" actId="1076"/>
          <ac:picMkLst>
            <pc:docMk/>
            <pc:sldMk cId="1589371043" sldId="292"/>
            <ac:picMk id="16" creationId="{8D97EB81-4CF9-5915-15EF-50F20A05F90C}"/>
          </ac:picMkLst>
        </pc:picChg>
        <pc:picChg chg="add mod">
          <ac:chgData name="wkb0307@naver.com" userId="cd0e421b0970c4aa" providerId="LiveId" clId="{08F063B4-07D6-4C0F-86B6-24F3C3A3CE92}" dt="2023-06-07T06:43:07.088" v="580" actId="1076"/>
          <ac:picMkLst>
            <pc:docMk/>
            <pc:sldMk cId="1589371043" sldId="292"/>
            <ac:picMk id="18" creationId="{B14CC1AE-A207-6D17-16FE-3D48F3C09EB7}"/>
          </ac:picMkLst>
        </pc:picChg>
        <pc:cxnChg chg="add mod">
          <ac:chgData name="wkb0307@naver.com" userId="cd0e421b0970c4aa" providerId="LiveId" clId="{08F063B4-07D6-4C0F-86B6-24F3C3A3CE92}" dt="2023-06-07T06:32:17.779" v="537"/>
          <ac:cxnSpMkLst>
            <pc:docMk/>
            <pc:sldMk cId="1589371043" sldId="292"/>
            <ac:cxnSpMk id="11" creationId="{DA184CBA-EFD6-CE6C-EC05-5376069105C3}"/>
          </ac:cxnSpMkLst>
        </pc:cxnChg>
      </pc:sldChg>
    </pc:docChg>
  </pc:docChgLst>
  <pc:docChgLst>
    <pc:chgData name="wkb0307@naver.com" userId="cd0e421b0970c4aa" providerId="LiveId" clId="{E78E55C8-1840-4DEF-9F1F-CD18C1D0061D}"/>
    <pc:docChg chg="undo custSel addSld delSld modSld sldOrd">
      <pc:chgData name="wkb0307@naver.com" userId="cd0e421b0970c4aa" providerId="LiveId" clId="{E78E55C8-1840-4DEF-9F1F-CD18C1D0061D}" dt="2023-06-12T10:28:56.394" v="2317" actId="20577"/>
      <pc:docMkLst>
        <pc:docMk/>
      </pc:docMkLst>
      <pc:sldChg chg="modSp mod">
        <pc:chgData name="wkb0307@naver.com" userId="cd0e421b0970c4aa" providerId="LiveId" clId="{E78E55C8-1840-4DEF-9F1F-CD18C1D0061D}" dt="2023-06-12T10:20:34.059" v="2029" actId="207"/>
        <pc:sldMkLst>
          <pc:docMk/>
          <pc:sldMk cId="3351626352" sldId="258"/>
        </pc:sldMkLst>
        <pc:spChg chg="mod">
          <ac:chgData name="wkb0307@naver.com" userId="cd0e421b0970c4aa" providerId="LiveId" clId="{E78E55C8-1840-4DEF-9F1F-CD18C1D0061D}" dt="2023-06-12T10:20:34.059" v="2029" actId="207"/>
          <ac:spMkLst>
            <pc:docMk/>
            <pc:sldMk cId="3351626352" sldId="258"/>
            <ac:spMk id="6" creationId="{B30BA512-3C60-780B-4D4F-B8AE50CC93BF}"/>
          </ac:spMkLst>
        </pc:spChg>
      </pc:sldChg>
      <pc:sldChg chg="addSp delSp modSp mod">
        <pc:chgData name="wkb0307@naver.com" userId="cd0e421b0970c4aa" providerId="LiveId" clId="{E78E55C8-1840-4DEF-9F1F-CD18C1D0061D}" dt="2023-06-12T10:20:55.488" v="2032" actId="207"/>
        <pc:sldMkLst>
          <pc:docMk/>
          <pc:sldMk cId="2766058120" sldId="259"/>
        </pc:sldMkLst>
        <pc:spChg chg="add del">
          <ac:chgData name="wkb0307@naver.com" userId="cd0e421b0970c4aa" providerId="LiveId" clId="{E78E55C8-1840-4DEF-9F1F-CD18C1D0061D}" dt="2023-06-12T08:44:16.024" v="122" actId="11529"/>
          <ac:spMkLst>
            <pc:docMk/>
            <pc:sldMk cId="2766058120" sldId="259"/>
            <ac:spMk id="41" creationId="{6AC541C7-F2E9-AA6F-374B-F76D85C51BD8}"/>
          </ac:spMkLst>
        </pc:spChg>
        <pc:spChg chg="mod">
          <ac:chgData name="wkb0307@naver.com" userId="cd0e421b0970c4aa" providerId="LiveId" clId="{E78E55C8-1840-4DEF-9F1F-CD18C1D0061D}" dt="2023-06-12T08:28:12.088" v="74" actId="20577"/>
          <ac:spMkLst>
            <pc:docMk/>
            <pc:sldMk cId="2766058120" sldId="259"/>
            <ac:spMk id="42" creationId="{8554D165-819A-16B4-1E1E-AF859650AEB5}"/>
          </ac:spMkLst>
        </pc:spChg>
        <pc:spChg chg="mod">
          <ac:chgData name="wkb0307@naver.com" userId="cd0e421b0970c4aa" providerId="LiveId" clId="{E78E55C8-1840-4DEF-9F1F-CD18C1D0061D}" dt="2023-06-12T08:40:02.827" v="120" actId="20577"/>
          <ac:spMkLst>
            <pc:docMk/>
            <pc:sldMk cId="2766058120" sldId="259"/>
            <ac:spMk id="45" creationId="{7502D4DC-056D-4723-1F0C-6D466F454DCC}"/>
          </ac:spMkLst>
        </pc:spChg>
        <pc:spChg chg="add del mod ord">
          <ac:chgData name="wkb0307@naver.com" userId="cd0e421b0970c4aa" providerId="LiveId" clId="{E78E55C8-1840-4DEF-9F1F-CD18C1D0061D}" dt="2023-06-12T08:46:54.559" v="144" actId="478"/>
          <ac:spMkLst>
            <pc:docMk/>
            <pc:sldMk cId="2766058120" sldId="259"/>
            <ac:spMk id="46" creationId="{4D58DC31-471D-D197-7D4D-F2180C3CEEB3}"/>
          </ac:spMkLst>
        </pc:spChg>
        <pc:spChg chg="add del mod ord">
          <ac:chgData name="wkb0307@naver.com" userId="cd0e421b0970c4aa" providerId="LiveId" clId="{E78E55C8-1840-4DEF-9F1F-CD18C1D0061D}" dt="2023-06-12T08:46:53.858" v="143" actId="478"/>
          <ac:spMkLst>
            <pc:docMk/>
            <pc:sldMk cId="2766058120" sldId="259"/>
            <ac:spMk id="50" creationId="{5D508CA8-B7BB-DAD1-557F-9E47E7E7747D}"/>
          </ac:spMkLst>
        </pc:spChg>
        <pc:spChg chg="add mod">
          <ac:chgData name="wkb0307@naver.com" userId="cd0e421b0970c4aa" providerId="LiveId" clId="{E78E55C8-1840-4DEF-9F1F-CD18C1D0061D}" dt="2023-06-12T08:49:16.049" v="199" actId="113"/>
          <ac:spMkLst>
            <pc:docMk/>
            <pc:sldMk cId="2766058120" sldId="259"/>
            <ac:spMk id="51" creationId="{45479999-CCB7-8BE6-9C45-A334F2187AD8}"/>
          </ac:spMkLst>
        </pc:spChg>
        <pc:spChg chg="add mod">
          <ac:chgData name="wkb0307@naver.com" userId="cd0e421b0970c4aa" providerId="LiveId" clId="{E78E55C8-1840-4DEF-9F1F-CD18C1D0061D}" dt="2023-06-12T08:49:16.049" v="199" actId="113"/>
          <ac:spMkLst>
            <pc:docMk/>
            <pc:sldMk cId="2766058120" sldId="259"/>
            <ac:spMk id="52" creationId="{6A793181-A8C9-8C53-7EE0-409FFC32871E}"/>
          </ac:spMkLst>
        </pc:spChg>
        <pc:spChg chg="add mod">
          <ac:chgData name="wkb0307@naver.com" userId="cd0e421b0970c4aa" providerId="LiveId" clId="{E78E55C8-1840-4DEF-9F1F-CD18C1D0061D}" dt="2023-06-12T08:49:16.049" v="199" actId="113"/>
          <ac:spMkLst>
            <pc:docMk/>
            <pc:sldMk cId="2766058120" sldId="259"/>
            <ac:spMk id="53" creationId="{E7308AD2-95C0-8034-3B7C-2F9AEA55229D}"/>
          </ac:spMkLst>
        </pc:spChg>
        <pc:spChg chg="add mod">
          <ac:chgData name="wkb0307@naver.com" userId="cd0e421b0970c4aa" providerId="LiveId" clId="{E78E55C8-1840-4DEF-9F1F-CD18C1D0061D}" dt="2023-06-12T08:49:16.049" v="199" actId="113"/>
          <ac:spMkLst>
            <pc:docMk/>
            <pc:sldMk cId="2766058120" sldId="259"/>
            <ac:spMk id="54" creationId="{7872AE2D-1B1C-D75C-B90A-F512E32D8C4D}"/>
          </ac:spMkLst>
        </pc:spChg>
        <pc:spChg chg="mod">
          <ac:chgData name="wkb0307@naver.com" userId="cd0e421b0970c4aa" providerId="LiveId" clId="{E78E55C8-1840-4DEF-9F1F-CD18C1D0061D}" dt="2023-06-12T10:20:55.488" v="2032" actId="207"/>
          <ac:spMkLst>
            <pc:docMk/>
            <pc:sldMk cId="2766058120" sldId="259"/>
            <ac:spMk id="55" creationId="{0C89D3E1-BC59-8F7D-2F6E-EBB661E6A85A}"/>
          </ac:spMkLst>
        </pc:spChg>
        <pc:cxnChg chg="mod">
          <ac:chgData name="wkb0307@naver.com" userId="cd0e421b0970c4aa" providerId="LiveId" clId="{E78E55C8-1840-4DEF-9F1F-CD18C1D0061D}" dt="2023-06-12T08:39:32.649" v="107" actId="14100"/>
          <ac:cxnSpMkLst>
            <pc:docMk/>
            <pc:sldMk cId="2766058120" sldId="259"/>
            <ac:cxnSpMk id="23" creationId="{89347132-4374-339F-8C32-A20B11B47232}"/>
          </ac:cxnSpMkLst>
        </pc:cxnChg>
        <pc:cxnChg chg="mod">
          <ac:chgData name="wkb0307@naver.com" userId="cd0e421b0970c4aa" providerId="LiveId" clId="{E78E55C8-1840-4DEF-9F1F-CD18C1D0061D}" dt="2023-06-12T08:39:49.181" v="116" actId="1038"/>
          <ac:cxnSpMkLst>
            <pc:docMk/>
            <pc:sldMk cId="2766058120" sldId="259"/>
            <ac:cxnSpMk id="34" creationId="{3C7E7511-71C9-3BA4-CA06-1D68EB27B949}"/>
          </ac:cxnSpMkLst>
        </pc:cxnChg>
      </pc:sldChg>
      <pc:sldChg chg="modSp mod">
        <pc:chgData name="wkb0307@naver.com" userId="cd0e421b0970c4aa" providerId="LiveId" clId="{E78E55C8-1840-4DEF-9F1F-CD18C1D0061D}" dt="2023-06-12T10:19:59.596" v="2026" actId="207"/>
        <pc:sldMkLst>
          <pc:docMk/>
          <pc:sldMk cId="2789294180" sldId="260"/>
        </pc:sldMkLst>
        <pc:spChg chg="mod">
          <ac:chgData name="wkb0307@naver.com" userId="cd0e421b0970c4aa" providerId="LiveId" clId="{E78E55C8-1840-4DEF-9F1F-CD18C1D0061D}" dt="2023-06-12T10:19:59.596" v="2026" actId="207"/>
          <ac:spMkLst>
            <pc:docMk/>
            <pc:sldMk cId="2789294180" sldId="260"/>
            <ac:spMk id="2" creationId="{12DDEDCF-BBFF-4070-D103-0998610A5D41}"/>
          </ac:spMkLst>
        </pc:spChg>
        <pc:spChg chg="mod">
          <ac:chgData name="wkb0307@naver.com" userId="cd0e421b0970c4aa" providerId="LiveId" clId="{E78E55C8-1840-4DEF-9F1F-CD18C1D0061D}" dt="2023-06-12T08:28:22.915" v="76" actId="207"/>
          <ac:spMkLst>
            <pc:docMk/>
            <pc:sldMk cId="2789294180" sldId="260"/>
            <ac:spMk id="9" creationId="{EFC540B1-87D4-BC23-7B5E-DC4941A789CC}"/>
          </ac:spMkLst>
        </pc:spChg>
      </pc:sldChg>
      <pc:sldChg chg="modSp mod">
        <pc:chgData name="wkb0307@naver.com" userId="cd0e421b0970c4aa" providerId="LiveId" clId="{E78E55C8-1840-4DEF-9F1F-CD18C1D0061D}" dt="2023-06-12T10:21:53.375" v="2045" actId="207"/>
        <pc:sldMkLst>
          <pc:docMk/>
          <pc:sldMk cId="2289851387" sldId="261"/>
        </pc:sldMkLst>
        <pc:spChg chg="mod">
          <ac:chgData name="wkb0307@naver.com" userId="cd0e421b0970c4aa" providerId="LiveId" clId="{E78E55C8-1840-4DEF-9F1F-CD18C1D0061D}" dt="2023-06-12T10:21:53.375" v="2045" actId="207"/>
          <ac:spMkLst>
            <pc:docMk/>
            <pc:sldMk cId="2289851387" sldId="261"/>
            <ac:spMk id="2" creationId="{3C338A89-6040-0481-E449-EA1E485A842F}"/>
          </ac:spMkLst>
        </pc:spChg>
      </pc:sldChg>
      <pc:sldChg chg="modSp mod">
        <pc:chgData name="wkb0307@naver.com" userId="cd0e421b0970c4aa" providerId="LiveId" clId="{E78E55C8-1840-4DEF-9F1F-CD18C1D0061D}" dt="2023-06-12T10:21:56.121" v="2046" actId="207"/>
        <pc:sldMkLst>
          <pc:docMk/>
          <pc:sldMk cId="939813454" sldId="262"/>
        </pc:sldMkLst>
        <pc:spChg chg="mod">
          <ac:chgData name="wkb0307@naver.com" userId="cd0e421b0970c4aa" providerId="LiveId" clId="{E78E55C8-1840-4DEF-9F1F-CD18C1D0061D}" dt="2023-06-12T10:21:56.121" v="2046" actId="207"/>
          <ac:spMkLst>
            <pc:docMk/>
            <pc:sldMk cId="939813454" sldId="262"/>
            <ac:spMk id="2" creationId="{DCBD56CC-BC79-0E71-58BB-F50A97DF5992}"/>
          </ac:spMkLst>
        </pc:spChg>
      </pc:sldChg>
      <pc:sldChg chg="modSp mod">
        <pc:chgData name="wkb0307@naver.com" userId="cd0e421b0970c4aa" providerId="LiveId" clId="{E78E55C8-1840-4DEF-9F1F-CD18C1D0061D}" dt="2023-06-12T10:20:46.715" v="2031" actId="207"/>
        <pc:sldMkLst>
          <pc:docMk/>
          <pc:sldMk cId="2691442153" sldId="263"/>
        </pc:sldMkLst>
        <pc:spChg chg="mod">
          <ac:chgData name="wkb0307@naver.com" userId="cd0e421b0970c4aa" providerId="LiveId" clId="{E78E55C8-1840-4DEF-9F1F-CD18C1D0061D}" dt="2023-06-12T10:20:46.715" v="2031" actId="207"/>
          <ac:spMkLst>
            <pc:docMk/>
            <pc:sldMk cId="2691442153" sldId="263"/>
            <ac:spMk id="2" creationId="{A8A0696A-4A3B-5BFB-1F60-16CAC33B0276}"/>
          </ac:spMkLst>
        </pc:spChg>
        <pc:spChg chg="mod">
          <ac:chgData name="wkb0307@naver.com" userId="cd0e421b0970c4aa" providerId="LiveId" clId="{E78E55C8-1840-4DEF-9F1F-CD18C1D0061D}" dt="2023-06-12T08:29:16.234" v="104"/>
          <ac:spMkLst>
            <pc:docMk/>
            <pc:sldMk cId="2691442153" sldId="263"/>
            <ac:spMk id="3" creationId="{9F69633A-B4DE-0495-685B-57909A33B0A3}"/>
          </ac:spMkLst>
        </pc:spChg>
      </pc:sldChg>
      <pc:sldChg chg="modSp mod">
        <pc:chgData name="wkb0307@naver.com" userId="cd0e421b0970c4aa" providerId="LiveId" clId="{E78E55C8-1840-4DEF-9F1F-CD18C1D0061D}" dt="2023-06-12T10:20:43.189" v="2030" actId="207"/>
        <pc:sldMkLst>
          <pc:docMk/>
          <pc:sldMk cId="127451978" sldId="268"/>
        </pc:sldMkLst>
        <pc:spChg chg="mod">
          <ac:chgData name="wkb0307@naver.com" userId="cd0e421b0970c4aa" providerId="LiveId" clId="{E78E55C8-1840-4DEF-9F1F-CD18C1D0061D}" dt="2023-06-12T10:20:43.189" v="2030" actId="207"/>
          <ac:spMkLst>
            <pc:docMk/>
            <pc:sldMk cId="127451978" sldId="268"/>
            <ac:spMk id="3" creationId="{DBBE7917-3D44-30F4-AF88-223D0B7E91B6}"/>
          </ac:spMkLst>
        </pc:spChg>
      </pc:sldChg>
      <pc:sldChg chg="modSp del mod">
        <pc:chgData name="wkb0307@naver.com" userId="cd0e421b0970c4aa" providerId="LiveId" clId="{E78E55C8-1840-4DEF-9F1F-CD18C1D0061D}" dt="2023-06-12T09:02:15.078" v="251" actId="47"/>
        <pc:sldMkLst>
          <pc:docMk/>
          <pc:sldMk cId="137919265" sldId="271"/>
        </pc:sldMkLst>
        <pc:spChg chg="mod">
          <ac:chgData name="wkb0307@naver.com" userId="cd0e421b0970c4aa" providerId="LiveId" clId="{E78E55C8-1840-4DEF-9F1F-CD18C1D0061D}" dt="2023-06-12T08:28:25.437" v="77"/>
          <ac:spMkLst>
            <pc:docMk/>
            <pc:sldMk cId="137919265" sldId="271"/>
            <ac:spMk id="9" creationId="{6A1E5119-FEAF-2BBC-91FC-5C7E543E7BB3}"/>
          </ac:spMkLst>
        </pc:spChg>
        <pc:spChg chg="mod">
          <ac:chgData name="wkb0307@naver.com" userId="cd0e421b0970c4aa" providerId="LiveId" clId="{E78E55C8-1840-4DEF-9F1F-CD18C1D0061D}" dt="2023-06-12T08:59:54.256" v="203" actId="14100"/>
          <ac:spMkLst>
            <pc:docMk/>
            <pc:sldMk cId="137919265" sldId="271"/>
            <ac:spMk id="24" creationId="{A897C423-D302-9CE1-376F-56791BA13F50}"/>
          </ac:spMkLst>
        </pc:spChg>
        <pc:spChg chg="mod">
          <ac:chgData name="wkb0307@naver.com" userId="cd0e421b0970c4aa" providerId="LiveId" clId="{E78E55C8-1840-4DEF-9F1F-CD18C1D0061D}" dt="2023-06-12T08:59:54.256" v="203" actId="14100"/>
          <ac:spMkLst>
            <pc:docMk/>
            <pc:sldMk cId="137919265" sldId="271"/>
            <ac:spMk id="25" creationId="{E00D5814-D1F4-A77F-66B5-ED2A0FB3D656}"/>
          </ac:spMkLst>
        </pc:spChg>
        <pc:spChg chg="mod">
          <ac:chgData name="wkb0307@naver.com" userId="cd0e421b0970c4aa" providerId="LiveId" clId="{E78E55C8-1840-4DEF-9F1F-CD18C1D0061D}" dt="2023-06-12T08:59:54.256" v="203" actId="14100"/>
          <ac:spMkLst>
            <pc:docMk/>
            <pc:sldMk cId="137919265" sldId="271"/>
            <ac:spMk id="28" creationId="{2B4A35BE-995D-0A3F-1B19-8CE2C506AFDE}"/>
          </ac:spMkLst>
        </pc:spChg>
        <pc:grpChg chg="mod">
          <ac:chgData name="wkb0307@naver.com" userId="cd0e421b0970c4aa" providerId="LiveId" clId="{E78E55C8-1840-4DEF-9F1F-CD18C1D0061D}" dt="2023-06-12T08:59:54.256" v="203" actId="14100"/>
          <ac:grpSpMkLst>
            <pc:docMk/>
            <pc:sldMk cId="137919265" sldId="271"/>
            <ac:grpSpMk id="31" creationId="{DE33B5A6-8709-DF90-4D49-D4DE94FDEC9A}"/>
          </ac:grpSpMkLst>
        </pc:grpChg>
        <pc:picChg chg="mod">
          <ac:chgData name="wkb0307@naver.com" userId="cd0e421b0970c4aa" providerId="LiveId" clId="{E78E55C8-1840-4DEF-9F1F-CD18C1D0061D}" dt="2023-06-12T08:59:54.256" v="203" actId="14100"/>
          <ac:picMkLst>
            <pc:docMk/>
            <pc:sldMk cId="137919265" sldId="271"/>
            <ac:picMk id="8" creationId="{E978FFC9-6980-406B-9329-0C6F27FF289A}"/>
          </ac:picMkLst>
        </pc:picChg>
        <pc:picChg chg="mod">
          <ac:chgData name="wkb0307@naver.com" userId="cd0e421b0970c4aa" providerId="LiveId" clId="{E78E55C8-1840-4DEF-9F1F-CD18C1D0061D}" dt="2023-06-12T08:59:54.256" v="203" actId="14100"/>
          <ac:picMkLst>
            <pc:docMk/>
            <pc:sldMk cId="137919265" sldId="271"/>
            <ac:picMk id="16" creationId="{95BC3545-4F2B-1473-66D3-0C4517DCB833}"/>
          </ac:picMkLst>
        </pc:picChg>
        <pc:picChg chg="mod">
          <ac:chgData name="wkb0307@naver.com" userId="cd0e421b0970c4aa" providerId="LiveId" clId="{E78E55C8-1840-4DEF-9F1F-CD18C1D0061D}" dt="2023-06-12T08:59:54.256" v="203" actId="14100"/>
          <ac:picMkLst>
            <pc:docMk/>
            <pc:sldMk cId="137919265" sldId="271"/>
            <ac:picMk id="18" creationId="{3876BCA5-142B-25B0-DEED-FF8BE13A8B88}"/>
          </ac:picMkLst>
        </pc:picChg>
        <pc:cxnChg chg="mod">
          <ac:chgData name="wkb0307@naver.com" userId="cd0e421b0970c4aa" providerId="LiveId" clId="{E78E55C8-1840-4DEF-9F1F-CD18C1D0061D}" dt="2023-06-12T08:59:54.256" v="203" actId="14100"/>
          <ac:cxnSpMkLst>
            <pc:docMk/>
            <pc:sldMk cId="137919265" sldId="271"/>
            <ac:cxnSpMk id="10" creationId="{1409EA85-AE0F-93B9-4227-71BCE195E220}"/>
          </ac:cxnSpMkLst>
        </pc:cxnChg>
        <pc:cxnChg chg="mod">
          <ac:chgData name="wkb0307@naver.com" userId="cd0e421b0970c4aa" providerId="LiveId" clId="{E78E55C8-1840-4DEF-9F1F-CD18C1D0061D}" dt="2023-06-12T08:59:54.256" v="203" actId="14100"/>
          <ac:cxnSpMkLst>
            <pc:docMk/>
            <pc:sldMk cId="137919265" sldId="271"/>
            <ac:cxnSpMk id="17" creationId="{0666F590-11B5-7418-BC55-E9F231401FE7}"/>
          </ac:cxnSpMkLst>
        </pc:cxnChg>
      </pc:sldChg>
      <pc:sldChg chg="modSp del mod">
        <pc:chgData name="wkb0307@naver.com" userId="cd0e421b0970c4aa" providerId="LiveId" clId="{E78E55C8-1840-4DEF-9F1F-CD18C1D0061D}" dt="2023-06-12T09:02:16.637" v="252" actId="47"/>
        <pc:sldMkLst>
          <pc:docMk/>
          <pc:sldMk cId="1350263439" sldId="273"/>
        </pc:sldMkLst>
        <pc:spChg chg="mod">
          <ac:chgData name="wkb0307@naver.com" userId="cd0e421b0970c4aa" providerId="LiveId" clId="{E78E55C8-1840-4DEF-9F1F-CD18C1D0061D}" dt="2023-06-12T08:28:27.928" v="78"/>
          <ac:spMkLst>
            <pc:docMk/>
            <pc:sldMk cId="1350263439" sldId="273"/>
            <ac:spMk id="10" creationId="{B0954FBC-AA0A-6662-53D4-433B2E63CBDD}"/>
          </ac:spMkLst>
        </pc:spChg>
      </pc:sldChg>
      <pc:sldChg chg="addSp delSp modSp mod">
        <pc:chgData name="wkb0307@naver.com" userId="cd0e421b0970c4aa" providerId="LiveId" clId="{E78E55C8-1840-4DEF-9F1F-CD18C1D0061D}" dt="2023-06-12T10:21:12.991" v="2034" actId="207"/>
        <pc:sldMkLst>
          <pc:docMk/>
          <pc:sldMk cId="2255081938" sldId="274"/>
        </pc:sldMkLst>
        <pc:spChg chg="add mod">
          <ac:chgData name="wkb0307@naver.com" userId="cd0e421b0970c4aa" providerId="LiveId" clId="{E78E55C8-1840-4DEF-9F1F-CD18C1D0061D}" dt="2023-06-12T09:13:07.475" v="669" actId="1076"/>
          <ac:spMkLst>
            <pc:docMk/>
            <pc:sldMk cId="2255081938" sldId="274"/>
            <ac:spMk id="2" creationId="{8F2F57D1-AB7F-B036-9871-03511BEAD783}"/>
          </ac:spMkLst>
        </pc:spChg>
        <pc:spChg chg="add del mod">
          <ac:chgData name="wkb0307@naver.com" userId="cd0e421b0970c4aa" providerId="LiveId" clId="{E78E55C8-1840-4DEF-9F1F-CD18C1D0061D}" dt="2023-06-12T09:16:00.135" v="702" actId="478"/>
          <ac:spMkLst>
            <pc:docMk/>
            <pc:sldMk cId="2255081938" sldId="274"/>
            <ac:spMk id="4" creationId="{0A724A5E-B879-AF4C-9D59-2F92804590AB}"/>
          </ac:spMkLst>
        </pc:spChg>
        <pc:spChg chg="mod">
          <ac:chgData name="wkb0307@naver.com" userId="cd0e421b0970c4aa" providerId="LiveId" clId="{E78E55C8-1840-4DEF-9F1F-CD18C1D0061D}" dt="2023-06-12T09:18:35.484" v="950" actId="404"/>
          <ac:spMkLst>
            <pc:docMk/>
            <pc:sldMk cId="2255081938" sldId="274"/>
            <ac:spMk id="6" creationId="{0BD72DA0-7E44-FD8C-B982-59824AB43118}"/>
          </ac:spMkLst>
        </pc:spChg>
        <pc:spChg chg="mod">
          <ac:chgData name="wkb0307@naver.com" userId="cd0e421b0970c4aa" providerId="LiveId" clId="{E78E55C8-1840-4DEF-9F1F-CD18C1D0061D}" dt="2023-06-12T10:21:12.991" v="2034" actId="207"/>
          <ac:spMkLst>
            <pc:docMk/>
            <pc:sldMk cId="2255081938" sldId="274"/>
            <ac:spMk id="7" creationId="{23A23FAC-A887-2442-30A4-688299FFC4AF}"/>
          </ac:spMkLst>
        </pc:spChg>
        <pc:spChg chg="mod">
          <ac:chgData name="wkb0307@naver.com" userId="cd0e421b0970c4aa" providerId="LiveId" clId="{E78E55C8-1840-4DEF-9F1F-CD18C1D0061D}" dt="2023-06-12T08:28:29.431" v="79"/>
          <ac:spMkLst>
            <pc:docMk/>
            <pc:sldMk cId="2255081938" sldId="274"/>
            <ac:spMk id="11" creationId="{E522B683-5F99-CCD0-EBFB-1255C57FF47C}"/>
          </ac:spMkLst>
        </pc:spChg>
        <pc:spChg chg="mod">
          <ac:chgData name="wkb0307@naver.com" userId="cd0e421b0970c4aa" providerId="LiveId" clId="{E78E55C8-1840-4DEF-9F1F-CD18C1D0061D}" dt="2023-06-12T09:15:52.078" v="700" actId="1035"/>
          <ac:spMkLst>
            <pc:docMk/>
            <pc:sldMk cId="2255081938" sldId="274"/>
            <ac:spMk id="13" creationId="{2694AD11-E65C-1845-D847-118F9A31F51C}"/>
          </ac:spMkLst>
        </pc:spChg>
        <pc:spChg chg="mod">
          <ac:chgData name="wkb0307@naver.com" userId="cd0e421b0970c4aa" providerId="LiveId" clId="{E78E55C8-1840-4DEF-9F1F-CD18C1D0061D}" dt="2023-06-12T09:15:52.078" v="700" actId="1035"/>
          <ac:spMkLst>
            <pc:docMk/>
            <pc:sldMk cId="2255081938" sldId="274"/>
            <ac:spMk id="14" creationId="{AEAF8CB9-F5AE-0264-026E-09B83687BAD1}"/>
          </ac:spMkLst>
        </pc:spChg>
        <pc:spChg chg="mod">
          <ac:chgData name="wkb0307@naver.com" userId="cd0e421b0970c4aa" providerId="LiveId" clId="{E78E55C8-1840-4DEF-9F1F-CD18C1D0061D}" dt="2023-06-12T09:15:52.078" v="700" actId="1035"/>
          <ac:spMkLst>
            <pc:docMk/>
            <pc:sldMk cId="2255081938" sldId="274"/>
            <ac:spMk id="15" creationId="{69830BEE-2363-52B7-EA24-FDD86B397BD6}"/>
          </ac:spMkLst>
        </pc:spChg>
        <pc:picChg chg="mod">
          <ac:chgData name="wkb0307@naver.com" userId="cd0e421b0970c4aa" providerId="LiveId" clId="{E78E55C8-1840-4DEF-9F1F-CD18C1D0061D}" dt="2023-06-12T09:15:52.078" v="700" actId="1035"/>
          <ac:picMkLst>
            <pc:docMk/>
            <pc:sldMk cId="2255081938" sldId="274"/>
            <ac:picMk id="8" creationId="{0EE726ED-C26C-7FC2-F310-8B2F069D8B79}"/>
          </ac:picMkLst>
        </pc:picChg>
        <pc:picChg chg="mod">
          <ac:chgData name="wkb0307@naver.com" userId="cd0e421b0970c4aa" providerId="LiveId" clId="{E78E55C8-1840-4DEF-9F1F-CD18C1D0061D}" dt="2023-06-12T09:15:52.078" v="700" actId="1035"/>
          <ac:picMkLst>
            <pc:docMk/>
            <pc:sldMk cId="2255081938" sldId="274"/>
            <ac:picMk id="10" creationId="{F124CCA9-576B-8B47-D1C1-86190B7B450A}"/>
          </ac:picMkLst>
        </pc:picChg>
        <pc:picChg chg="mod">
          <ac:chgData name="wkb0307@naver.com" userId="cd0e421b0970c4aa" providerId="LiveId" clId="{E78E55C8-1840-4DEF-9F1F-CD18C1D0061D}" dt="2023-06-12T09:15:52.078" v="700" actId="1035"/>
          <ac:picMkLst>
            <pc:docMk/>
            <pc:sldMk cId="2255081938" sldId="274"/>
            <ac:picMk id="12" creationId="{E1703C65-ACEB-47C1-4C8B-C846C39FD52C}"/>
          </ac:picMkLst>
        </pc:picChg>
      </pc:sldChg>
      <pc:sldChg chg="modSp mod">
        <pc:chgData name="wkb0307@naver.com" userId="cd0e421b0970c4aa" providerId="LiveId" clId="{E78E55C8-1840-4DEF-9F1F-CD18C1D0061D}" dt="2023-06-12T10:22:04.558" v="2048" actId="207"/>
        <pc:sldMkLst>
          <pc:docMk/>
          <pc:sldMk cId="922506417" sldId="275"/>
        </pc:sldMkLst>
        <pc:spChg chg="mod">
          <ac:chgData name="wkb0307@naver.com" userId="cd0e421b0970c4aa" providerId="LiveId" clId="{E78E55C8-1840-4DEF-9F1F-CD18C1D0061D}" dt="2023-06-12T10:22:04.558" v="2048" actId="207"/>
          <ac:spMkLst>
            <pc:docMk/>
            <pc:sldMk cId="922506417" sldId="275"/>
            <ac:spMk id="2" creationId="{05E86512-C116-CE27-7EE9-6CB86906D0DE}"/>
          </ac:spMkLst>
        </pc:spChg>
      </pc:sldChg>
      <pc:sldChg chg="addSp modSp mod">
        <pc:chgData name="wkb0307@naver.com" userId="cd0e421b0970c4aa" providerId="LiveId" clId="{E78E55C8-1840-4DEF-9F1F-CD18C1D0061D}" dt="2023-06-12T10:28:56.394" v="2317" actId="20577"/>
        <pc:sldMkLst>
          <pc:docMk/>
          <pc:sldMk cId="1790243341" sldId="276"/>
        </pc:sldMkLst>
        <pc:spChg chg="add mod">
          <ac:chgData name="wkb0307@naver.com" userId="cd0e421b0970c4aa" providerId="LiveId" clId="{E78E55C8-1840-4DEF-9F1F-CD18C1D0061D}" dt="2023-06-12T10:28:56.394" v="2317" actId="20577"/>
          <ac:spMkLst>
            <pc:docMk/>
            <pc:sldMk cId="1790243341" sldId="276"/>
            <ac:spMk id="4" creationId="{1C096E5A-AD0A-0DD2-BDE4-B6F6AFB79C31}"/>
          </ac:spMkLst>
        </pc:spChg>
        <pc:spChg chg="mod">
          <ac:chgData name="wkb0307@naver.com" userId="cd0e421b0970c4aa" providerId="LiveId" clId="{E78E55C8-1840-4DEF-9F1F-CD18C1D0061D}" dt="2023-06-12T10:21:17.628" v="2035" actId="207"/>
          <ac:spMkLst>
            <pc:docMk/>
            <pc:sldMk cId="1790243341" sldId="276"/>
            <ac:spMk id="5" creationId="{B3A927F6-CCB2-7586-4D1B-184E6D566759}"/>
          </ac:spMkLst>
        </pc:spChg>
        <pc:spChg chg="mod">
          <ac:chgData name="wkb0307@naver.com" userId="cd0e421b0970c4aa" providerId="LiveId" clId="{E78E55C8-1840-4DEF-9F1F-CD18C1D0061D}" dt="2023-06-12T08:28:30.819" v="80"/>
          <ac:spMkLst>
            <pc:docMk/>
            <pc:sldMk cId="1790243341" sldId="276"/>
            <ac:spMk id="7" creationId="{4B001E8D-586E-288B-602A-8629D8E6D1DC}"/>
          </ac:spMkLst>
        </pc:spChg>
        <pc:spChg chg="mod">
          <ac:chgData name="wkb0307@naver.com" userId="cd0e421b0970c4aa" providerId="LiveId" clId="{E78E55C8-1840-4DEF-9F1F-CD18C1D0061D}" dt="2023-06-12T10:18:16.096" v="2017" actId="20577"/>
          <ac:spMkLst>
            <pc:docMk/>
            <pc:sldMk cId="1790243341" sldId="276"/>
            <ac:spMk id="10" creationId="{BE7C2458-B7D2-CB3F-EF0F-1B20A64179AC}"/>
          </ac:spMkLst>
        </pc:spChg>
        <pc:picChg chg="mod modCrop">
          <ac:chgData name="wkb0307@naver.com" userId="cd0e421b0970c4aa" providerId="LiveId" clId="{E78E55C8-1840-4DEF-9F1F-CD18C1D0061D}" dt="2023-06-12T10:19:09.203" v="2021" actId="732"/>
          <ac:picMkLst>
            <pc:docMk/>
            <pc:sldMk cId="1790243341" sldId="276"/>
            <ac:picMk id="15" creationId="{A903F153-BC05-C369-E5A3-538D7D2C8A4C}"/>
          </ac:picMkLst>
        </pc:picChg>
      </pc:sldChg>
      <pc:sldChg chg="modSp mod ord">
        <pc:chgData name="wkb0307@naver.com" userId="cd0e421b0970c4aa" providerId="LiveId" clId="{E78E55C8-1840-4DEF-9F1F-CD18C1D0061D}" dt="2023-06-12T10:21:42.136" v="2042" actId="207"/>
        <pc:sldMkLst>
          <pc:docMk/>
          <pc:sldMk cId="4137263546" sldId="277"/>
        </pc:sldMkLst>
        <pc:spChg chg="mod">
          <ac:chgData name="wkb0307@naver.com" userId="cd0e421b0970c4aa" providerId="LiveId" clId="{E78E55C8-1840-4DEF-9F1F-CD18C1D0061D}" dt="2023-06-12T10:21:42.136" v="2042" actId="207"/>
          <ac:spMkLst>
            <pc:docMk/>
            <pc:sldMk cId="4137263546" sldId="277"/>
            <ac:spMk id="2" creationId="{7831125C-D68C-A109-7AF3-A8A59C2E04D1}"/>
          </ac:spMkLst>
        </pc:spChg>
        <pc:spChg chg="mod">
          <ac:chgData name="wkb0307@naver.com" userId="cd0e421b0970c4aa" providerId="LiveId" clId="{E78E55C8-1840-4DEF-9F1F-CD18C1D0061D}" dt="2023-06-12T08:28:36.386" v="83"/>
          <ac:spMkLst>
            <pc:docMk/>
            <pc:sldMk cId="4137263546" sldId="277"/>
            <ac:spMk id="4" creationId="{38DECB17-EEF9-94BE-635E-0E1EF571FBA9}"/>
          </ac:spMkLst>
        </pc:spChg>
        <pc:spChg chg="mod">
          <ac:chgData name="wkb0307@naver.com" userId="cd0e421b0970c4aa" providerId="LiveId" clId="{E78E55C8-1840-4DEF-9F1F-CD18C1D0061D}" dt="2023-06-12T09:26:30.088" v="1272" actId="1038"/>
          <ac:spMkLst>
            <pc:docMk/>
            <pc:sldMk cId="4137263546" sldId="277"/>
            <ac:spMk id="8" creationId="{166448B2-005E-5D5D-C9C7-9E7BAC064156}"/>
          </ac:spMkLst>
        </pc:spChg>
        <pc:grpChg chg="mod">
          <ac:chgData name="wkb0307@naver.com" userId="cd0e421b0970c4aa" providerId="LiveId" clId="{E78E55C8-1840-4DEF-9F1F-CD18C1D0061D}" dt="2023-06-12T09:26:30.088" v="1272" actId="1038"/>
          <ac:grpSpMkLst>
            <pc:docMk/>
            <pc:sldMk cId="4137263546" sldId="277"/>
            <ac:grpSpMk id="7" creationId="{259D76BD-AA25-6A4B-38DF-19AF4A0ED88B}"/>
          </ac:grpSpMkLst>
        </pc:grpChg>
      </pc:sldChg>
      <pc:sldChg chg="addSp delSp modSp mod ord">
        <pc:chgData name="wkb0307@naver.com" userId="cd0e421b0970c4aa" providerId="LiveId" clId="{E78E55C8-1840-4DEF-9F1F-CD18C1D0061D}" dt="2023-06-12T10:21:45.195" v="2043" actId="207"/>
        <pc:sldMkLst>
          <pc:docMk/>
          <pc:sldMk cId="3858722980" sldId="278"/>
        </pc:sldMkLst>
        <pc:spChg chg="mod">
          <ac:chgData name="wkb0307@naver.com" userId="cd0e421b0970c4aa" providerId="LiveId" clId="{E78E55C8-1840-4DEF-9F1F-CD18C1D0061D}" dt="2023-06-12T08:28:38.073" v="84"/>
          <ac:spMkLst>
            <pc:docMk/>
            <pc:sldMk cId="3858722980" sldId="278"/>
            <ac:spMk id="4" creationId="{98AF337C-9538-058F-786A-2B9B519B9D51}"/>
          </ac:spMkLst>
        </pc:spChg>
        <pc:spChg chg="add del mod">
          <ac:chgData name="wkb0307@naver.com" userId="cd0e421b0970c4aa" providerId="LiveId" clId="{E78E55C8-1840-4DEF-9F1F-CD18C1D0061D}" dt="2023-06-12T09:29:00.602" v="1333"/>
          <ac:spMkLst>
            <pc:docMk/>
            <pc:sldMk cId="3858722980" sldId="278"/>
            <ac:spMk id="7" creationId="{7E3559A6-890D-4F89-2F88-168EE3B9D6C9}"/>
          </ac:spMkLst>
        </pc:spChg>
        <pc:spChg chg="mod">
          <ac:chgData name="wkb0307@naver.com" userId="cd0e421b0970c4aa" providerId="LiveId" clId="{E78E55C8-1840-4DEF-9F1F-CD18C1D0061D}" dt="2023-06-12T10:21:45.195" v="2043" actId="207"/>
          <ac:spMkLst>
            <pc:docMk/>
            <pc:sldMk cId="3858722980" sldId="278"/>
            <ac:spMk id="8" creationId="{18528DB9-149C-92FE-8C3C-B045EB08734D}"/>
          </ac:spMkLst>
        </pc:spChg>
      </pc:sldChg>
      <pc:sldChg chg="modSp mod">
        <pc:chgData name="wkb0307@naver.com" userId="cd0e421b0970c4aa" providerId="LiveId" clId="{E78E55C8-1840-4DEF-9F1F-CD18C1D0061D}" dt="2023-06-12T10:21:29.203" v="2038" actId="207"/>
        <pc:sldMkLst>
          <pc:docMk/>
          <pc:sldMk cId="3728250203" sldId="279"/>
        </pc:sldMkLst>
        <pc:spChg chg="mod">
          <ac:chgData name="wkb0307@naver.com" userId="cd0e421b0970c4aa" providerId="LiveId" clId="{E78E55C8-1840-4DEF-9F1F-CD18C1D0061D}" dt="2023-06-12T08:28:43.021" v="87"/>
          <ac:spMkLst>
            <pc:docMk/>
            <pc:sldMk cId="3728250203" sldId="279"/>
            <ac:spMk id="3" creationId="{021A6C5A-76BD-21E2-445B-76C8F3E348EF}"/>
          </ac:spMkLst>
        </pc:spChg>
        <pc:spChg chg="mod">
          <ac:chgData name="wkb0307@naver.com" userId="cd0e421b0970c4aa" providerId="LiveId" clId="{E78E55C8-1840-4DEF-9F1F-CD18C1D0061D}" dt="2023-06-12T10:21:29.203" v="2038" actId="207"/>
          <ac:spMkLst>
            <pc:docMk/>
            <pc:sldMk cId="3728250203" sldId="279"/>
            <ac:spMk id="4" creationId="{3BFD5BF3-A377-6121-CBD8-7D591CFC5F8C}"/>
          </ac:spMkLst>
        </pc:spChg>
      </pc:sldChg>
      <pc:sldChg chg="modSp mod ord">
        <pc:chgData name="wkb0307@naver.com" userId="cd0e421b0970c4aa" providerId="LiveId" clId="{E78E55C8-1840-4DEF-9F1F-CD18C1D0061D}" dt="2023-06-12T10:21:24.938" v="2037" actId="207"/>
        <pc:sldMkLst>
          <pc:docMk/>
          <pc:sldMk cId="3988318520" sldId="280"/>
        </pc:sldMkLst>
        <pc:spChg chg="mod">
          <ac:chgData name="wkb0307@naver.com" userId="cd0e421b0970c4aa" providerId="LiveId" clId="{E78E55C8-1840-4DEF-9F1F-CD18C1D0061D}" dt="2023-06-12T09:22:41.724" v="1129" actId="1037"/>
          <ac:spMkLst>
            <pc:docMk/>
            <pc:sldMk cId="3988318520" sldId="280"/>
            <ac:spMk id="7" creationId="{F7750763-5EF8-7BB0-647A-572DE7D4DF62}"/>
          </ac:spMkLst>
        </pc:spChg>
        <pc:spChg chg="mod">
          <ac:chgData name="wkb0307@naver.com" userId="cd0e421b0970c4aa" providerId="LiveId" clId="{E78E55C8-1840-4DEF-9F1F-CD18C1D0061D}" dt="2023-06-12T08:28:45.954" v="89"/>
          <ac:spMkLst>
            <pc:docMk/>
            <pc:sldMk cId="3988318520" sldId="280"/>
            <ac:spMk id="8" creationId="{11A4BED4-A1A0-3719-8D78-272A57A8C678}"/>
          </ac:spMkLst>
        </pc:spChg>
        <pc:spChg chg="mod">
          <ac:chgData name="wkb0307@naver.com" userId="cd0e421b0970c4aa" providerId="LiveId" clId="{E78E55C8-1840-4DEF-9F1F-CD18C1D0061D}" dt="2023-06-12T10:21:24.938" v="2037" actId="207"/>
          <ac:spMkLst>
            <pc:docMk/>
            <pc:sldMk cId="3988318520" sldId="280"/>
            <ac:spMk id="10" creationId="{FE9BAD13-3BF5-7825-0F3F-757D6ACDDBC3}"/>
          </ac:spMkLst>
        </pc:spChg>
        <pc:spChg chg="mod">
          <ac:chgData name="wkb0307@naver.com" userId="cd0e421b0970c4aa" providerId="LiveId" clId="{E78E55C8-1840-4DEF-9F1F-CD18C1D0061D}" dt="2023-06-12T09:22:41.724" v="1129" actId="1037"/>
          <ac:spMkLst>
            <pc:docMk/>
            <pc:sldMk cId="3988318520" sldId="280"/>
            <ac:spMk id="11" creationId="{5C17FD30-9A21-490E-E7D8-B33FEDCECB83}"/>
          </ac:spMkLst>
        </pc:spChg>
        <pc:spChg chg="mod">
          <ac:chgData name="wkb0307@naver.com" userId="cd0e421b0970c4aa" providerId="LiveId" clId="{E78E55C8-1840-4DEF-9F1F-CD18C1D0061D}" dt="2023-06-12T09:22:41.724" v="1129" actId="1037"/>
          <ac:spMkLst>
            <pc:docMk/>
            <pc:sldMk cId="3988318520" sldId="280"/>
            <ac:spMk id="13" creationId="{AC18DCC1-00F0-A963-5702-C9403CA0E0B4}"/>
          </ac:spMkLst>
        </pc:spChg>
        <pc:spChg chg="mod">
          <ac:chgData name="wkb0307@naver.com" userId="cd0e421b0970c4aa" providerId="LiveId" clId="{E78E55C8-1840-4DEF-9F1F-CD18C1D0061D}" dt="2023-06-12T09:22:41.724" v="1129" actId="1037"/>
          <ac:spMkLst>
            <pc:docMk/>
            <pc:sldMk cId="3988318520" sldId="280"/>
            <ac:spMk id="16" creationId="{29B27E3B-099F-0A61-E3F9-79A9B6A14A5D}"/>
          </ac:spMkLst>
        </pc:spChg>
        <pc:spChg chg="mod">
          <ac:chgData name="wkb0307@naver.com" userId="cd0e421b0970c4aa" providerId="LiveId" clId="{E78E55C8-1840-4DEF-9F1F-CD18C1D0061D}" dt="2023-06-12T09:22:46.249" v="1137" actId="1037"/>
          <ac:spMkLst>
            <pc:docMk/>
            <pc:sldMk cId="3988318520" sldId="280"/>
            <ac:spMk id="17" creationId="{E15D9F77-6014-ED3C-BC13-C4A1E4544146}"/>
          </ac:spMkLst>
        </pc:spChg>
        <pc:picChg chg="mod">
          <ac:chgData name="wkb0307@naver.com" userId="cd0e421b0970c4aa" providerId="LiveId" clId="{E78E55C8-1840-4DEF-9F1F-CD18C1D0061D}" dt="2023-06-12T09:22:41.724" v="1129" actId="1037"/>
          <ac:picMkLst>
            <pc:docMk/>
            <pc:sldMk cId="3988318520" sldId="280"/>
            <ac:picMk id="4" creationId="{B5540CD7-4F6C-9529-3A07-D68AE4ECBFE2}"/>
          </ac:picMkLst>
        </pc:picChg>
        <pc:picChg chg="mod">
          <ac:chgData name="wkb0307@naver.com" userId="cd0e421b0970c4aa" providerId="LiveId" clId="{E78E55C8-1840-4DEF-9F1F-CD18C1D0061D}" dt="2023-06-12T09:22:41.724" v="1129" actId="1037"/>
          <ac:picMkLst>
            <pc:docMk/>
            <pc:sldMk cId="3988318520" sldId="280"/>
            <ac:picMk id="5" creationId="{B2B585F5-D838-47A2-50D8-3F5637FFB6DD}"/>
          </ac:picMkLst>
        </pc:picChg>
        <pc:picChg chg="mod">
          <ac:chgData name="wkb0307@naver.com" userId="cd0e421b0970c4aa" providerId="LiveId" clId="{E78E55C8-1840-4DEF-9F1F-CD18C1D0061D}" dt="2023-06-12T09:22:46.249" v="1137" actId="1037"/>
          <ac:picMkLst>
            <pc:docMk/>
            <pc:sldMk cId="3988318520" sldId="280"/>
            <ac:picMk id="9" creationId="{E5990985-F05E-082F-4B4D-2B05C1A4E629}"/>
          </ac:picMkLst>
        </pc:picChg>
        <pc:picChg chg="mod">
          <ac:chgData name="wkb0307@naver.com" userId="cd0e421b0970c4aa" providerId="LiveId" clId="{E78E55C8-1840-4DEF-9F1F-CD18C1D0061D}" dt="2023-06-12T09:22:41.724" v="1129" actId="1037"/>
          <ac:picMkLst>
            <pc:docMk/>
            <pc:sldMk cId="3988318520" sldId="280"/>
            <ac:picMk id="15" creationId="{D4A6AEC9-BF5B-3B18-5009-9BCFEF565408}"/>
          </ac:picMkLst>
        </pc:picChg>
        <pc:cxnChg chg="mod">
          <ac:chgData name="wkb0307@naver.com" userId="cd0e421b0970c4aa" providerId="LiveId" clId="{E78E55C8-1840-4DEF-9F1F-CD18C1D0061D}" dt="2023-06-12T09:22:41.724" v="1129" actId="1037"/>
          <ac:cxnSpMkLst>
            <pc:docMk/>
            <pc:sldMk cId="3988318520" sldId="280"/>
            <ac:cxnSpMk id="12" creationId="{2C760E46-0953-E58B-078D-D8C57A24962F}"/>
          </ac:cxnSpMkLst>
        </pc:cxnChg>
        <pc:cxnChg chg="mod">
          <ac:chgData name="wkb0307@naver.com" userId="cd0e421b0970c4aa" providerId="LiveId" clId="{E78E55C8-1840-4DEF-9F1F-CD18C1D0061D}" dt="2023-06-12T09:22:41.724" v="1129" actId="1037"/>
          <ac:cxnSpMkLst>
            <pc:docMk/>
            <pc:sldMk cId="3988318520" sldId="280"/>
            <ac:cxnSpMk id="14" creationId="{2E90E6B5-164C-25F6-306F-EB0E074B1BB4}"/>
          </ac:cxnSpMkLst>
        </pc:cxnChg>
      </pc:sldChg>
      <pc:sldChg chg="modSp mod">
        <pc:chgData name="wkb0307@naver.com" userId="cd0e421b0970c4aa" providerId="LiveId" clId="{E78E55C8-1840-4DEF-9F1F-CD18C1D0061D}" dt="2023-06-12T10:21:39.319" v="2041" actId="207"/>
        <pc:sldMkLst>
          <pc:docMk/>
          <pc:sldMk cId="1546632011" sldId="282"/>
        </pc:sldMkLst>
        <pc:spChg chg="mod">
          <ac:chgData name="wkb0307@naver.com" userId="cd0e421b0970c4aa" providerId="LiveId" clId="{E78E55C8-1840-4DEF-9F1F-CD18C1D0061D}" dt="2023-06-12T08:28:51.449" v="93"/>
          <ac:spMkLst>
            <pc:docMk/>
            <pc:sldMk cId="1546632011" sldId="282"/>
            <ac:spMk id="5" creationId="{A92749D8-5F05-091E-209A-9237FD93C046}"/>
          </ac:spMkLst>
        </pc:spChg>
        <pc:spChg chg="mod">
          <ac:chgData name="wkb0307@naver.com" userId="cd0e421b0970c4aa" providerId="LiveId" clId="{E78E55C8-1840-4DEF-9F1F-CD18C1D0061D}" dt="2023-06-12T10:21:39.319" v="2041" actId="207"/>
          <ac:spMkLst>
            <pc:docMk/>
            <pc:sldMk cId="1546632011" sldId="282"/>
            <ac:spMk id="17" creationId="{7848A8BC-9975-591E-BA35-337D6540D9A3}"/>
          </ac:spMkLst>
        </pc:spChg>
      </pc:sldChg>
      <pc:sldChg chg="addSp delSp modSp mod">
        <pc:chgData name="wkb0307@naver.com" userId="cd0e421b0970c4aa" providerId="LiveId" clId="{E78E55C8-1840-4DEF-9F1F-CD18C1D0061D}" dt="2023-06-12T10:21:49.764" v="2044" actId="207"/>
        <pc:sldMkLst>
          <pc:docMk/>
          <pc:sldMk cId="3382244266" sldId="283"/>
        </pc:sldMkLst>
        <pc:spChg chg="del mod">
          <ac:chgData name="wkb0307@naver.com" userId="cd0e421b0970c4aa" providerId="LiveId" clId="{E78E55C8-1840-4DEF-9F1F-CD18C1D0061D}" dt="2023-06-12T09:28:38.132" v="1327" actId="478"/>
          <ac:spMkLst>
            <pc:docMk/>
            <pc:sldMk cId="3382244266" sldId="283"/>
            <ac:spMk id="2" creationId="{B6025A7E-7ECB-01BD-11C1-315EDDEA1081}"/>
          </ac:spMkLst>
        </pc:spChg>
        <pc:spChg chg="mod">
          <ac:chgData name="wkb0307@naver.com" userId="cd0e421b0970c4aa" providerId="LiveId" clId="{E78E55C8-1840-4DEF-9F1F-CD18C1D0061D}" dt="2023-06-12T08:28:52.483" v="94"/>
          <ac:spMkLst>
            <pc:docMk/>
            <pc:sldMk cId="3382244266" sldId="283"/>
            <ac:spMk id="6" creationId="{86B8BBEA-F557-AC76-9FC6-EE71355664CF}"/>
          </ac:spMkLst>
        </pc:spChg>
        <pc:spChg chg="add del mod">
          <ac:chgData name="wkb0307@naver.com" userId="cd0e421b0970c4aa" providerId="LiveId" clId="{E78E55C8-1840-4DEF-9F1F-CD18C1D0061D}" dt="2023-06-12T09:28:39.694" v="1328" actId="478"/>
          <ac:spMkLst>
            <pc:docMk/>
            <pc:sldMk cId="3382244266" sldId="283"/>
            <ac:spMk id="7" creationId="{9B4BDAB0-2B38-2AA7-D5FF-FFC794F3DD72}"/>
          </ac:spMkLst>
        </pc:spChg>
        <pc:spChg chg="add del mod">
          <ac:chgData name="wkb0307@naver.com" userId="cd0e421b0970c4aa" providerId="LiveId" clId="{E78E55C8-1840-4DEF-9F1F-CD18C1D0061D}" dt="2023-06-12T09:28:52.848" v="1330" actId="478"/>
          <ac:spMkLst>
            <pc:docMk/>
            <pc:sldMk cId="3382244266" sldId="283"/>
            <ac:spMk id="9" creationId="{2FD39C7F-E0E9-96B3-93D5-6F9F9FC68A0F}"/>
          </ac:spMkLst>
        </pc:spChg>
        <pc:spChg chg="add del mod">
          <ac:chgData name="wkb0307@naver.com" userId="cd0e421b0970c4aa" providerId="LiveId" clId="{E78E55C8-1840-4DEF-9F1F-CD18C1D0061D}" dt="2023-06-12T09:28:54.415" v="1331" actId="478"/>
          <ac:spMkLst>
            <pc:docMk/>
            <pc:sldMk cId="3382244266" sldId="283"/>
            <ac:spMk id="13" creationId="{CB2C4395-FCC0-E1ED-6FD3-C976431DD995}"/>
          </ac:spMkLst>
        </pc:spChg>
        <pc:spChg chg="add del mod">
          <ac:chgData name="wkb0307@naver.com" userId="cd0e421b0970c4aa" providerId="LiveId" clId="{E78E55C8-1840-4DEF-9F1F-CD18C1D0061D}" dt="2023-06-12T10:16:32.667" v="1992"/>
          <ac:spMkLst>
            <pc:docMk/>
            <pc:sldMk cId="3382244266" sldId="283"/>
            <ac:spMk id="14" creationId="{2F3C0907-EAB9-EEE4-ADC3-53F11FCC2C24}"/>
          </ac:spMkLst>
        </pc:spChg>
        <pc:spChg chg="mod">
          <ac:chgData name="wkb0307@naver.com" userId="cd0e421b0970c4aa" providerId="LiveId" clId="{E78E55C8-1840-4DEF-9F1F-CD18C1D0061D}" dt="2023-06-12T10:16:34.872" v="1997" actId="1035"/>
          <ac:spMkLst>
            <pc:docMk/>
            <pc:sldMk cId="3382244266" sldId="283"/>
            <ac:spMk id="16" creationId="{9BAC8D32-C0BC-38B2-40AA-727BC0DAD819}"/>
          </ac:spMkLst>
        </pc:spChg>
        <pc:spChg chg="mod">
          <ac:chgData name="wkb0307@naver.com" userId="cd0e421b0970c4aa" providerId="LiveId" clId="{E78E55C8-1840-4DEF-9F1F-CD18C1D0061D}" dt="2023-06-12T10:16:34.872" v="1997" actId="1035"/>
          <ac:spMkLst>
            <pc:docMk/>
            <pc:sldMk cId="3382244266" sldId="283"/>
            <ac:spMk id="17" creationId="{5227BAD3-01AB-9755-0B23-58E78FEAC594}"/>
          </ac:spMkLst>
        </pc:spChg>
        <pc:spChg chg="mod">
          <ac:chgData name="wkb0307@naver.com" userId="cd0e421b0970c4aa" providerId="LiveId" clId="{E78E55C8-1840-4DEF-9F1F-CD18C1D0061D}" dt="2023-06-12T10:16:34.872" v="1997" actId="1035"/>
          <ac:spMkLst>
            <pc:docMk/>
            <pc:sldMk cId="3382244266" sldId="283"/>
            <ac:spMk id="18" creationId="{A4D63537-713C-4F45-DBD4-ABC8DC5555D5}"/>
          </ac:spMkLst>
        </pc:spChg>
        <pc:spChg chg="mod">
          <ac:chgData name="wkb0307@naver.com" userId="cd0e421b0970c4aa" providerId="LiveId" clId="{E78E55C8-1840-4DEF-9F1F-CD18C1D0061D}" dt="2023-06-12T10:16:34.872" v="1997" actId="1035"/>
          <ac:spMkLst>
            <pc:docMk/>
            <pc:sldMk cId="3382244266" sldId="283"/>
            <ac:spMk id="19" creationId="{4975F191-D7AC-FD4C-4357-F64D2C47C01B}"/>
          </ac:spMkLst>
        </pc:spChg>
        <pc:spChg chg="mod">
          <ac:chgData name="wkb0307@naver.com" userId="cd0e421b0970c4aa" providerId="LiveId" clId="{E78E55C8-1840-4DEF-9F1F-CD18C1D0061D}" dt="2023-06-12T10:21:49.764" v="2044" actId="207"/>
          <ac:spMkLst>
            <pc:docMk/>
            <pc:sldMk cId="3382244266" sldId="283"/>
            <ac:spMk id="20" creationId="{1FCC61F3-8895-B6E1-0F2A-02AC8F2F97B7}"/>
          </ac:spMkLst>
        </pc:spChg>
        <pc:picChg chg="mod">
          <ac:chgData name="wkb0307@naver.com" userId="cd0e421b0970c4aa" providerId="LiveId" clId="{E78E55C8-1840-4DEF-9F1F-CD18C1D0061D}" dt="2023-06-12T10:16:34.872" v="1997" actId="1035"/>
          <ac:picMkLst>
            <pc:docMk/>
            <pc:sldMk cId="3382244266" sldId="283"/>
            <ac:picMk id="8" creationId="{358E3D46-E2D0-EFFB-6698-557681DDFF01}"/>
          </ac:picMkLst>
        </pc:picChg>
        <pc:picChg chg="mod">
          <ac:chgData name="wkb0307@naver.com" userId="cd0e421b0970c4aa" providerId="LiveId" clId="{E78E55C8-1840-4DEF-9F1F-CD18C1D0061D}" dt="2023-06-12T10:16:34.872" v="1997" actId="1035"/>
          <ac:picMkLst>
            <pc:docMk/>
            <pc:sldMk cId="3382244266" sldId="283"/>
            <ac:picMk id="10" creationId="{FAD3DA92-CD36-DB80-23F9-13098D125D69}"/>
          </ac:picMkLst>
        </pc:picChg>
        <pc:picChg chg="mod">
          <ac:chgData name="wkb0307@naver.com" userId="cd0e421b0970c4aa" providerId="LiveId" clId="{E78E55C8-1840-4DEF-9F1F-CD18C1D0061D}" dt="2023-06-12T10:16:34.872" v="1997" actId="1035"/>
          <ac:picMkLst>
            <pc:docMk/>
            <pc:sldMk cId="3382244266" sldId="283"/>
            <ac:picMk id="12" creationId="{B0F59466-B93F-D8E8-3431-B3B79908B604}"/>
          </ac:picMkLst>
        </pc:picChg>
        <pc:picChg chg="mod">
          <ac:chgData name="wkb0307@naver.com" userId="cd0e421b0970c4aa" providerId="LiveId" clId="{E78E55C8-1840-4DEF-9F1F-CD18C1D0061D}" dt="2023-06-12T10:16:34.872" v="1997" actId="1035"/>
          <ac:picMkLst>
            <pc:docMk/>
            <pc:sldMk cId="3382244266" sldId="283"/>
            <ac:picMk id="15" creationId="{BB8530A3-6A0B-3134-2751-91298EDF0B6C}"/>
          </ac:picMkLst>
        </pc:picChg>
      </pc:sldChg>
      <pc:sldChg chg="modSp mod ord">
        <pc:chgData name="wkb0307@naver.com" userId="cd0e421b0970c4aa" providerId="LiveId" clId="{E78E55C8-1840-4DEF-9F1F-CD18C1D0061D}" dt="2023-06-12T10:21:21.362" v="2036" actId="207"/>
        <pc:sldMkLst>
          <pc:docMk/>
          <pc:sldMk cId="656563582" sldId="285"/>
        </pc:sldMkLst>
        <pc:spChg chg="mod">
          <ac:chgData name="wkb0307@naver.com" userId="cd0e421b0970c4aa" providerId="LiveId" clId="{E78E55C8-1840-4DEF-9F1F-CD18C1D0061D}" dt="2023-06-12T09:22:23.694" v="1098"/>
          <ac:spMkLst>
            <pc:docMk/>
            <pc:sldMk cId="656563582" sldId="285"/>
            <ac:spMk id="2" creationId="{B6025A7E-7ECB-01BD-11C1-315EDDEA1081}"/>
          </ac:spMkLst>
        </pc:spChg>
        <pc:spChg chg="mod">
          <ac:chgData name="wkb0307@naver.com" userId="cd0e421b0970c4aa" providerId="LiveId" clId="{E78E55C8-1840-4DEF-9F1F-CD18C1D0061D}" dt="2023-06-12T08:28:44.373" v="88"/>
          <ac:spMkLst>
            <pc:docMk/>
            <pc:sldMk cId="656563582" sldId="285"/>
            <ac:spMk id="5" creationId="{D4AA50B2-3D08-D987-69A3-7395266D3831}"/>
          </ac:spMkLst>
        </pc:spChg>
        <pc:spChg chg="mod">
          <ac:chgData name="wkb0307@naver.com" userId="cd0e421b0970c4aa" providerId="LiveId" clId="{E78E55C8-1840-4DEF-9F1F-CD18C1D0061D}" dt="2023-06-12T10:21:21.362" v="2036" actId="207"/>
          <ac:spMkLst>
            <pc:docMk/>
            <pc:sldMk cId="656563582" sldId="285"/>
            <ac:spMk id="8" creationId="{4D0200D5-4A03-C443-F417-3D48A0935FE0}"/>
          </ac:spMkLst>
        </pc:spChg>
      </pc:sldChg>
      <pc:sldChg chg="modSp mod">
        <pc:chgData name="wkb0307@naver.com" userId="cd0e421b0970c4aa" providerId="LiveId" clId="{E78E55C8-1840-4DEF-9F1F-CD18C1D0061D}" dt="2023-06-12T10:21:35.450" v="2040" actId="207"/>
        <pc:sldMkLst>
          <pc:docMk/>
          <pc:sldMk cId="3720747481" sldId="288"/>
        </pc:sldMkLst>
        <pc:spChg chg="mod">
          <ac:chgData name="wkb0307@naver.com" userId="cd0e421b0970c4aa" providerId="LiveId" clId="{E78E55C8-1840-4DEF-9F1F-CD18C1D0061D}" dt="2023-06-12T08:28:50.167" v="92"/>
          <ac:spMkLst>
            <pc:docMk/>
            <pc:sldMk cId="3720747481" sldId="288"/>
            <ac:spMk id="3" creationId="{C8555CFD-1DA9-C4DE-67D7-9E6FDFBA2539}"/>
          </ac:spMkLst>
        </pc:spChg>
        <pc:spChg chg="mod">
          <ac:chgData name="wkb0307@naver.com" userId="cd0e421b0970c4aa" providerId="LiveId" clId="{E78E55C8-1840-4DEF-9F1F-CD18C1D0061D}" dt="2023-06-12T10:21:35.450" v="2040" actId="207"/>
          <ac:spMkLst>
            <pc:docMk/>
            <pc:sldMk cId="3720747481" sldId="288"/>
            <ac:spMk id="5" creationId="{81D18851-F8FB-02BC-2A61-861414751A4E}"/>
          </ac:spMkLst>
        </pc:spChg>
      </pc:sldChg>
      <pc:sldChg chg="delSp mod">
        <pc:chgData name="wkb0307@naver.com" userId="cd0e421b0970c4aa" providerId="LiveId" clId="{E78E55C8-1840-4DEF-9F1F-CD18C1D0061D}" dt="2023-06-12T10:20:14.260" v="2027" actId="478"/>
        <pc:sldMkLst>
          <pc:docMk/>
          <pc:sldMk cId="3938145268" sldId="289"/>
        </pc:sldMkLst>
        <pc:spChg chg="del">
          <ac:chgData name="wkb0307@naver.com" userId="cd0e421b0970c4aa" providerId="LiveId" clId="{E78E55C8-1840-4DEF-9F1F-CD18C1D0061D}" dt="2023-06-12T10:20:14.260" v="2027" actId="478"/>
          <ac:spMkLst>
            <pc:docMk/>
            <pc:sldMk cId="3938145268" sldId="289"/>
            <ac:spMk id="4" creationId="{CADA92F6-C97A-2E40-EA2F-71D1D573E63C}"/>
          </ac:spMkLst>
        </pc:spChg>
      </pc:sldChg>
      <pc:sldChg chg="modSp del mod">
        <pc:chgData name="wkb0307@naver.com" userId="cd0e421b0970c4aa" providerId="LiveId" clId="{E78E55C8-1840-4DEF-9F1F-CD18C1D0061D}" dt="2023-06-12T09:19:20.881" v="958" actId="47"/>
        <pc:sldMkLst>
          <pc:docMk/>
          <pc:sldMk cId="3495999872" sldId="290"/>
        </pc:sldMkLst>
        <pc:spChg chg="mod">
          <ac:chgData name="wkb0307@naver.com" userId="cd0e421b0970c4aa" providerId="LiveId" clId="{E78E55C8-1840-4DEF-9F1F-CD18C1D0061D}" dt="2023-06-12T08:28:33.701" v="82" actId="207"/>
          <ac:spMkLst>
            <pc:docMk/>
            <pc:sldMk cId="3495999872" sldId="290"/>
            <ac:spMk id="9" creationId="{EFC540B1-87D4-BC23-7B5E-DC4941A789CC}"/>
          </ac:spMkLst>
        </pc:spChg>
      </pc:sldChg>
      <pc:sldChg chg="modSp mod">
        <pc:chgData name="wkb0307@naver.com" userId="cd0e421b0970c4aa" providerId="LiveId" clId="{E78E55C8-1840-4DEF-9F1F-CD18C1D0061D}" dt="2023-06-12T10:19:43.603" v="2024" actId="207"/>
        <pc:sldMkLst>
          <pc:docMk/>
          <pc:sldMk cId="3523141155" sldId="291"/>
        </pc:sldMkLst>
        <pc:spChg chg="mod">
          <ac:chgData name="wkb0307@naver.com" userId="cd0e421b0970c4aa" providerId="LiveId" clId="{E78E55C8-1840-4DEF-9F1F-CD18C1D0061D}" dt="2023-06-12T10:19:43.603" v="2024" actId="207"/>
          <ac:spMkLst>
            <pc:docMk/>
            <pc:sldMk cId="3523141155" sldId="291"/>
            <ac:spMk id="2" creationId="{695B2DBE-BF3C-21C9-E1A4-2976AD230AB7}"/>
          </ac:spMkLst>
        </pc:spChg>
        <pc:spChg chg="mod">
          <ac:chgData name="wkb0307@naver.com" userId="cd0e421b0970c4aa" providerId="LiveId" clId="{E78E55C8-1840-4DEF-9F1F-CD18C1D0061D}" dt="2023-06-12T08:28:48.250" v="91" actId="207"/>
          <ac:spMkLst>
            <pc:docMk/>
            <pc:sldMk cId="3523141155" sldId="291"/>
            <ac:spMk id="9" creationId="{EFC540B1-87D4-BC23-7B5E-DC4941A789CC}"/>
          </ac:spMkLst>
        </pc:spChg>
      </pc:sldChg>
      <pc:sldChg chg="modSp mod">
        <pc:chgData name="wkb0307@naver.com" userId="cd0e421b0970c4aa" providerId="LiveId" clId="{E78E55C8-1840-4DEF-9F1F-CD18C1D0061D}" dt="2023-06-12T10:20:31.427" v="2028" actId="207"/>
        <pc:sldMkLst>
          <pc:docMk/>
          <pc:sldMk cId="1313173320" sldId="293"/>
        </pc:sldMkLst>
        <pc:spChg chg="mod">
          <ac:chgData name="wkb0307@naver.com" userId="cd0e421b0970c4aa" providerId="LiveId" clId="{E78E55C8-1840-4DEF-9F1F-CD18C1D0061D}" dt="2023-06-12T08:27:51.068" v="20" actId="20577"/>
          <ac:spMkLst>
            <pc:docMk/>
            <pc:sldMk cId="1313173320" sldId="293"/>
            <ac:spMk id="7" creationId="{70EB090F-1B41-72DC-FFE4-C93BA5338EE4}"/>
          </ac:spMkLst>
        </pc:spChg>
        <pc:spChg chg="mod">
          <ac:chgData name="wkb0307@naver.com" userId="cd0e421b0970c4aa" providerId="LiveId" clId="{E78E55C8-1840-4DEF-9F1F-CD18C1D0061D}" dt="2023-06-12T08:27:56.953" v="51" actId="20577"/>
          <ac:spMkLst>
            <pc:docMk/>
            <pc:sldMk cId="1313173320" sldId="293"/>
            <ac:spMk id="9" creationId="{4B1C4405-32CF-ABD7-F9D8-36FF990FAEB4}"/>
          </ac:spMkLst>
        </pc:spChg>
        <pc:spChg chg="mod">
          <ac:chgData name="wkb0307@naver.com" userId="cd0e421b0970c4aa" providerId="LiveId" clId="{E78E55C8-1840-4DEF-9F1F-CD18C1D0061D}" dt="2023-06-12T10:20:31.427" v="2028" actId="207"/>
          <ac:spMkLst>
            <pc:docMk/>
            <pc:sldMk cId="1313173320" sldId="293"/>
            <ac:spMk id="15" creationId="{D628861A-7F9D-ADF6-5CCC-B53E964F440C}"/>
          </ac:spMkLst>
        </pc:spChg>
      </pc:sldChg>
      <pc:sldChg chg="modSp mod">
        <pc:chgData name="wkb0307@naver.com" userId="cd0e421b0970c4aa" providerId="LiveId" clId="{E78E55C8-1840-4DEF-9F1F-CD18C1D0061D}" dt="2023-06-12T10:21:59.317" v="2047" actId="207"/>
        <pc:sldMkLst>
          <pc:docMk/>
          <pc:sldMk cId="582449959" sldId="294"/>
        </pc:sldMkLst>
        <pc:spChg chg="mod">
          <ac:chgData name="wkb0307@naver.com" userId="cd0e421b0970c4aa" providerId="LiveId" clId="{E78E55C8-1840-4DEF-9F1F-CD18C1D0061D}" dt="2023-06-12T09:41:44.551" v="1945" actId="20577"/>
          <ac:spMkLst>
            <pc:docMk/>
            <pc:sldMk cId="582449959" sldId="294"/>
            <ac:spMk id="2" creationId="{4C34510A-E85F-3C85-442A-8E262D5D10CA}"/>
          </ac:spMkLst>
        </pc:spChg>
        <pc:spChg chg="mod">
          <ac:chgData name="wkb0307@naver.com" userId="cd0e421b0970c4aa" providerId="LiveId" clId="{E78E55C8-1840-4DEF-9F1F-CD18C1D0061D}" dt="2023-06-12T10:21:59.317" v="2047" actId="207"/>
          <ac:spMkLst>
            <pc:docMk/>
            <pc:sldMk cId="582449959" sldId="294"/>
            <ac:spMk id="3" creationId="{405BD3F6-CBBF-1BC2-4AD7-546521F44AF7}"/>
          </ac:spMkLst>
        </pc:spChg>
      </pc:sldChg>
      <pc:sldChg chg="modSp mod">
        <pc:chgData name="wkb0307@naver.com" userId="cd0e421b0970c4aa" providerId="LiveId" clId="{E78E55C8-1840-4DEF-9F1F-CD18C1D0061D}" dt="2023-06-12T10:19:49.506" v="2025" actId="207"/>
        <pc:sldMkLst>
          <pc:docMk/>
          <pc:sldMk cId="2963399985" sldId="295"/>
        </pc:sldMkLst>
        <pc:spChg chg="mod">
          <ac:chgData name="wkb0307@naver.com" userId="cd0e421b0970c4aa" providerId="LiveId" clId="{E78E55C8-1840-4DEF-9F1F-CD18C1D0061D}" dt="2023-06-12T10:19:49.506" v="2025" actId="207"/>
          <ac:spMkLst>
            <pc:docMk/>
            <pc:sldMk cId="2963399985" sldId="295"/>
            <ac:spMk id="2" creationId="{F1763DA8-8DE3-0AFC-C07F-C8C8320125A6}"/>
          </ac:spMkLst>
        </pc:spChg>
      </pc:sldChg>
      <pc:sldChg chg="modSp mod">
        <pc:chgData name="wkb0307@naver.com" userId="cd0e421b0970c4aa" providerId="LiveId" clId="{E78E55C8-1840-4DEF-9F1F-CD18C1D0061D}" dt="2023-06-12T10:19:37.728" v="2023" actId="207"/>
        <pc:sldMkLst>
          <pc:docMk/>
          <pc:sldMk cId="3731392216" sldId="296"/>
        </pc:sldMkLst>
        <pc:spChg chg="mod">
          <ac:chgData name="wkb0307@naver.com" userId="cd0e421b0970c4aa" providerId="LiveId" clId="{E78E55C8-1840-4DEF-9F1F-CD18C1D0061D}" dt="2023-06-12T10:19:37.728" v="2023" actId="207"/>
          <ac:spMkLst>
            <pc:docMk/>
            <pc:sldMk cId="3731392216" sldId="296"/>
            <ac:spMk id="2" creationId="{C9C07AFC-FE04-D910-E0FA-FDFA1BE585A2}"/>
          </ac:spMkLst>
        </pc:spChg>
        <pc:spChg chg="mod">
          <ac:chgData name="wkb0307@naver.com" userId="cd0e421b0970c4aa" providerId="LiveId" clId="{E78E55C8-1840-4DEF-9F1F-CD18C1D0061D}" dt="2023-06-12T08:28:41.111" v="86" actId="207"/>
          <ac:spMkLst>
            <pc:docMk/>
            <pc:sldMk cId="3731392216" sldId="296"/>
            <ac:spMk id="9" creationId="{EFC540B1-87D4-BC23-7B5E-DC4941A789CC}"/>
          </ac:spMkLst>
        </pc:spChg>
      </pc:sldChg>
      <pc:sldChg chg="modSp mod">
        <pc:chgData name="wkb0307@naver.com" userId="cd0e421b0970c4aa" providerId="LiveId" clId="{E78E55C8-1840-4DEF-9F1F-CD18C1D0061D}" dt="2023-06-12T10:22:07.334" v="2049" actId="207"/>
        <pc:sldMkLst>
          <pc:docMk/>
          <pc:sldMk cId="2435720237" sldId="298"/>
        </pc:sldMkLst>
        <pc:spChg chg="mod">
          <ac:chgData name="wkb0307@naver.com" userId="cd0e421b0970c4aa" providerId="LiveId" clId="{E78E55C8-1840-4DEF-9F1F-CD18C1D0061D}" dt="2023-06-12T10:22:07.334" v="2049" actId="207"/>
          <ac:spMkLst>
            <pc:docMk/>
            <pc:sldMk cId="2435720237" sldId="298"/>
            <ac:spMk id="2" creationId="{664E9A9A-D7FB-7101-2BC6-4A8DD8D502D5}"/>
          </ac:spMkLst>
        </pc:spChg>
      </pc:sldChg>
      <pc:sldChg chg="addSp delSp modSp add mod">
        <pc:chgData name="wkb0307@naver.com" userId="cd0e421b0970c4aa" providerId="LiveId" clId="{E78E55C8-1840-4DEF-9F1F-CD18C1D0061D}" dt="2023-06-12T10:20:59.712" v="2033" actId="207"/>
        <pc:sldMkLst>
          <pc:docMk/>
          <pc:sldMk cId="1401307774" sldId="299"/>
        </pc:sldMkLst>
        <pc:spChg chg="mod">
          <ac:chgData name="wkb0307@naver.com" userId="cd0e421b0970c4aa" providerId="LiveId" clId="{E78E55C8-1840-4DEF-9F1F-CD18C1D0061D}" dt="2023-06-12T09:11:34.600" v="488"/>
          <ac:spMkLst>
            <pc:docMk/>
            <pc:sldMk cId="1401307774" sldId="299"/>
            <ac:spMk id="7" creationId="{51017FC5-8602-0021-0EE4-E729089C8632}"/>
          </ac:spMkLst>
        </pc:spChg>
        <pc:spChg chg="add mod">
          <ac:chgData name="wkb0307@naver.com" userId="cd0e421b0970c4aa" providerId="LiveId" clId="{E78E55C8-1840-4DEF-9F1F-CD18C1D0061D}" dt="2023-06-12T09:01:30.805" v="245" actId="1037"/>
          <ac:spMkLst>
            <pc:docMk/>
            <pc:sldMk cId="1401307774" sldId="299"/>
            <ac:spMk id="13" creationId="{08F4393A-F606-9B95-17ED-F3F57D7ABF17}"/>
          </ac:spMkLst>
        </pc:spChg>
        <pc:spChg chg="add mod">
          <ac:chgData name="wkb0307@naver.com" userId="cd0e421b0970c4aa" providerId="LiveId" clId="{E78E55C8-1840-4DEF-9F1F-CD18C1D0061D}" dt="2023-06-12T09:01:48.682" v="250" actId="1076"/>
          <ac:spMkLst>
            <pc:docMk/>
            <pc:sldMk cId="1401307774" sldId="299"/>
            <ac:spMk id="15" creationId="{2FECD1A2-F9B9-BD78-18FC-753AA20E7BDA}"/>
          </ac:spMkLst>
        </pc:spChg>
        <pc:spChg chg="mod">
          <ac:chgData name="wkb0307@naver.com" userId="cd0e421b0970c4aa" providerId="LiveId" clId="{E78E55C8-1840-4DEF-9F1F-CD18C1D0061D}" dt="2023-06-12T10:20:59.712" v="2033" actId="207"/>
          <ac:spMkLst>
            <pc:docMk/>
            <pc:sldMk cId="1401307774" sldId="299"/>
            <ac:spMk id="18" creationId="{C22667A0-AE38-F217-7352-EC188F34BA98}"/>
          </ac:spMkLst>
        </pc:spChg>
        <pc:picChg chg="add mod">
          <ac:chgData name="wkb0307@naver.com" userId="cd0e421b0970c4aa" providerId="LiveId" clId="{E78E55C8-1840-4DEF-9F1F-CD18C1D0061D}" dt="2023-06-12T09:01:30.805" v="245" actId="1037"/>
          <ac:picMkLst>
            <pc:docMk/>
            <pc:sldMk cId="1401307774" sldId="299"/>
            <ac:picMk id="4" creationId="{DB50C9B9-1455-1D73-5774-B891B07CF8CB}"/>
          </ac:picMkLst>
        </pc:picChg>
        <pc:picChg chg="del">
          <ac:chgData name="wkb0307@naver.com" userId="cd0e421b0970c4aa" providerId="LiveId" clId="{E78E55C8-1840-4DEF-9F1F-CD18C1D0061D}" dt="2023-06-12T08:59:36.216" v="201" actId="478"/>
          <ac:picMkLst>
            <pc:docMk/>
            <pc:sldMk cId="1401307774" sldId="299"/>
            <ac:picMk id="9" creationId="{BBD1EC33-9901-F416-366A-C49476EC39D2}"/>
          </ac:picMkLst>
        </pc:picChg>
        <pc:picChg chg="add del mod">
          <ac:chgData name="wkb0307@naver.com" userId="cd0e421b0970c4aa" providerId="LiveId" clId="{E78E55C8-1840-4DEF-9F1F-CD18C1D0061D}" dt="2023-06-12T09:01:16.398" v="222" actId="478"/>
          <ac:picMkLst>
            <pc:docMk/>
            <pc:sldMk cId="1401307774" sldId="299"/>
            <ac:picMk id="14" creationId="{D86109E5-D017-487F-10AF-59C6BC6EE208}"/>
          </ac:picMkLst>
        </pc:picChg>
        <pc:picChg chg="add mod">
          <ac:chgData name="wkb0307@naver.com" userId="cd0e421b0970c4aa" providerId="LiveId" clId="{E78E55C8-1840-4DEF-9F1F-CD18C1D0061D}" dt="2023-06-12T09:01:42.091" v="249" actId="14100"/>
          <ac:picMkLst>
            <pc:docMk/>
            <pc:sldMk cId="1401307774" sldId="299"/>
            <ac:picMk id="17" creationId="{8BBF6EC4-6A8D-75FA-A6E7-6D92B9364887}"/>
          </ac:picMkLst>
        </pc:picChg>
        <pc:cxnChg chg="add del mod">
          <ac:chgData name="wkb0307@naver.com" userId="cd0e421b0970c4aa" providerId="LiveId" clId="{E78E55C8-1840-4DEF-9F1F-CD18C1D0061D}" dt="2023-06-12T09:00:55.282" v="217" actId="478"/>
          <ac:cxnSpMkLst>
            <pc:docMk/>
            <pc:sldMk cId="1401307774" sldId="299"/>
            <ac:cxnSpMk id="8" creationId="{633C27F5-A8D4-D2F1-0D46-F439EB6B8B6B}"/>
          </ac:cxnSpMkLst>
        </pc:cxnChg>
      </pc:sldChg>
      <pc:sldChg chg="addSp delSp modSp add mod">
        <pc:chgData name="wkb0307@naver.com" userId="cd0e421b0970c4aa" providerId="LiveId" clId="{E78E55C8-1840-4DEF-9F1F-CD18C1D0061D}" dt="2023-06-12T10:21:32.381" v="2039" actId="207"/>
        <pc:sldMkLst>
          <pc:docMk/>
          <pc:sldMk cId="2560410601" sldId="300"/>
        </pc:sldMkLst>
        <pc:spChg chg="mod">
          <ac:chgData name="wkb0307@naver.com" userId="cd0e421b0970c4aa" providerId="LiveId" clId="{E78E55C8-1840-4DEF-9F1F-CD18C1D0061D}" dt="2023-06-12T09:23:09.374" v="1146"/>
          <ac:spMkLst>
            <pc:docMk/>
            <pc:sldMk cId="2560410601" sldId="300"/>
            <ac:spMk id="2" creationId="{B6025A7E-7ECB-01BD-11C1-315EDDEA1081}"/>
          </ac:spMkLst>
        </pc:spChg>
        <pc:spChg chg="del">
          <ac:chgData name="wkb0307@naver.com" userId="cd0e421b0970c4aa" providerId="LiveId" clId="{E78E55C8-1840-4DEF-9F1F-CD18C1D0061D}" dt="2023-06-12T09:24:41.387" v="1182" actId="478"/>
          <ac:spMkLst>
            <pc:docMk/>
            <pc:sldMk cId="2560410601" sldId="300"/>
            <ac:spMk id="7" creationId="{F7750763-5EF8-7BB0-647A-572DE7D4DF62}"/>
          </ac:spMkLst>
        </pc:spChg>
        <pc:spChg chg="del">
          <ac:chgData name="wkb0307@naver.com" userId="cd0e421b0970c4aa" providerId="LiveId" clId="{E78E55C8-1840-4DEF-9F1F-CD18C1D0061D}" dt="2023-06-12T09:24:41.387" v="1182" actId="478"/>
          <ac:spMkLst>
            <pc:docMk/>
            <pc:sldMk cId="2560410601" sldId="300"/>
            <ac:spMk id="11" creationId="{5C17FD30-9A21-490E-E7D8-B33FEDCECB83}"/>
          </ac:spMkLst>
        </pc:spChg>
        <pc:spChg chg="del">
          <ac:chgData name="wkb0307@naver.com" userId="cd0e421b0970c4aa" providerId="LiveId" clId="{E78E55C8-1840-4DEF-9F1F-CD18C1D0061D}" dt="2023-06-12T09:24:41.387" v="1182" actId="478"/>
          <ac:spMkLst>
            <pc:docMk/>
            <pc:sldMk cId="2560410601" sldId="300"/>
            <ac:spMk id="13" creationId="{AC18DCC1-00F0-A963-5702-C9403CA0E0B4}"/>
          </ac:spMkLst>
        </pc:spChg>
        <pc:spChg chg="mod">
          <ac:chgData name="wkb0307@naver.com" userId="cd0e421b0970c4aa" providerId="LiveId" clId="{E78E55C8-1840-4DEF-9F1F-CD18C1D0061D}" dt="2023-06-12T09:37:37.098" v="1710" actId="1076"/>
          <ac:spMkLst>
            <pc:docMk/>
            <pc:sldMk cId="2560410601" sldId="300"/>
            <ac:spMk id="16" creationId="{29B27E3B-099F-0A61-E3F9-79A9B6A14A5D}"/>
          </ac:spMkLst>
        </pc:spChg>
        <pc:spChg chg="del mod topLvl">
          <ac:chgData name="wkb0307@naver.com" userId="cd0e421b0970c4aa" providerId="LiveId" clId="{E78E55C8-1840-4DEF-9F1F-CD18C1D0061D}" dt="2023-06-12T09:23:33.776" v="1152" actId="478"/>
          <ac:spMkLst>
            <pc:docMk/>
            <pc:sldMk cId="2560410601" sldId="300"/>
            <ac:spMk id="19" creationId="{AEED17EC-EBEB-3B4C-576C-10BAF95C41F8}"/>
          </ac:spMkLst>
        </pc:spChg>
        <pc:spChg chg="del mod topLvl">
          <ac:chgData name="wkb0307@naver.com" userId="cd0e421b0970c4aa" providerId="LiveId" clId="{E78E55C8-1840-4DEF-9F1F-CD18C1D0061D}" dt="2023-06-12T09:23:33.776" v="1152" actId="478"/>
          <ac:spMkLst>
            <pc:docMk/>
            <pc:sldMk cId="2560410601" sldId="300"/>
            <ac:spMk id="20" creationId="{60265148-1ACD-4360-4D86-FF23E463D19F}"/>
          </ac:spMkLst>
        </pc:spChg>
        <pc:spChg chg="del mod topLvl">
          <ac:chgData name="wkb0307@naver.com" userId="cd0e421b0970c4aa" providerId="LiveId" clId="{E78E55C8-1840-4DEF-9F1F-CD18C1D0061D}" dt="2023-06-12T09:23:33.776" v="1152" actId="478"/>
          <ac:spMkLst>
            <pc:docMk/>
            <pc:sldMk cId="2560410601" sldId="300"/>
            <ac:spMk id="21" creationId="{8F9E1904-179D-A969-8F18-699D22B64506}"/>
          </ac:spMkLst>
        </pc:spChg>
        <pc:spChg chg="del mod topLvl">
          <ac:chgData name="wkb0307@naver.com" userId="cd0e421b0970c4aa" providerId="LiveId" clId="{E78E55C8-1840-4DEF-9F1F-CD18C1D0061D}" dt="2023-06-12T09:23:33.776" v="1152" actId="478"/>
          <ac:spMkLst>
            <pc:docMk/>
            <pc:sldMk cId="2560410601" sldId="300"/>
            <ac:spMk id="22" creationId="{95A94630-73E1-D284-5956-7D006F5A9381}"/>
          </ac:spMkLst>
        </pc:spChg>
        <pc:spChg chg="del mod topLvl">
          <ac:chgData name="wkb0307@naver.com" userId="cd0e421b0970c4aa" providerId="LiveId" clId="{E78E55C8-1840-4DEF-9F1F-CD18C1D0061D}" dt="2023-06-12T09:23:33.776" v="1152" actId="478"/>
          <ac:spMkLst>
            <pc:docMk/>
            <pc:sldMk cId="2560410601" sldId="300"/>
            <ac:spMk id="23" creationId="{5B0F852A-9E87-E4DB-066C-5C1A9B69C3E3}"/>
          </ac:spMkLst>
        </pc:spChg>
        <pc:spChg chg="del mod topLvl">
          <ac:chgData name="wkb0307@naver.com" userId="cd0e421b0970c4aa" providerId="LiveId" clId="{E78E55C8-1840-4DEF-9F1F-CD18C1D0061D}" dt="2023-06-12T09:23:33.776" v="1152" actId="478"/>
          <ac:spMkLst>
            <pc:docMk/>
            <pc:sldMk cId="2560410601" sldId="300"/>
            <ac:spMk id="24" creationId="{C7012D60-9B27-9464-F92C-3A0279CD3DDA}"/>
          </ac:spMkLst>
        </pc:spChg>
        <pc:spChg chg="del mod topLvl">
          <ac:chgData name="wkb0307@naver.com" userId="cd0e421b0970c4aa" providerId="LiveId" clId="{E78E55C8-1840-4DEF-9F1F-CD18C1D0061D}" dt="2023-06-12T09:23:33.776" v="1152" actId="478"/>
          <ac:spMkLst>
            <pc:docMk/>
            <pc:sldMk cId="2560410601" sldId="300"/>
            <ac:spMk id="25" creationId="{8340AC4C-170E-1BFF-3918-7F1EE19E910C}"/>
          </ac:spMkLst>
        </pc:spChg>
        <pc:spChg chg="add mod">
          <ac:chgData name="wkb0307@naver.com" userId="cd0e421b0970c4aa" providerId="LiveId" clId="{E78E55C8-1840-4DEF-9F1F-CD18C1D0061D}" dt="2023-06-12T09:37:32.572" v="1709" actId="1076"/>
          <ac:spMkLst>
            <pc:docMk/>
            <pc:sldMk cId="2560410601" sldId="300"/>
            <ac:spMk id="28" creationId="{EF27980A-3F9F-D911-2835-0FFDF8A6EB54}"/>
          </ac:spMkLst>
        </pc:spChg>
        <pc:spChg chg="mod">
          <ac:chgData name="wkb0307@naver.com" userId="cd0e421b0970c4aa" providerId="LiveId" clId="{E78E55C8-1840-4DEF-9F1F-CD18C1D0061D}" dt="2023-06-12T10:21:32.381" v="2039" actId="207"/>
          <ac:spMkLst>
            <pc:docMk/>
            <pc:sldMk cId="2560410601" sldId="300"/>
            <ac:spMk id="30" creationId="{5F947B68-8DAD-916B-FE91-8B04C93BF7CC}"/>
          </ac:spMkLst>
        </pc:spChg>
        <pc:grpChg chg="add del mod">
          <ac:chgData name="wkb0307@naver.com" userId="cd0e421b0970c4aa" providerId="LiveId" clId="{E78E55C8-1840-4DEF-9F1F-CD18C1D0061D}" dt="2023-06-12T09:23:30.528" v="1151" actId="165"/>
          <ac:grpSpMkLst>
            <pc:docMk/>
            <pc:sldMk cId="2560410601" sldId="300"/>
            <ac:grpSpMk id="10" creationId="{65141E08-541D-4D4E-7812-BCF5FA5B8E09}"/>
          </ac:grpSpMkLst>
        </pc:grpChg>
        <pc:picChg chg="del">
          <ac:chgData name="wkb0307@naver.com" userId="cd0e421b0970c4aa" providerId="LiveId" clId="{E78E55C8-1840-4DEF-9F1F-CD18C1D0061D}" dt="2023-06-12T09:24:41.387" v="1182" actId="478"/>
          <ac:picMkLst>
            <pc:docMk/>
            <pc:sldMk cId="2560410601" sldId="300"/>
            <ac:picMk id="4" creationId="{B5540CD7-4F6C-9529-3A07-D68AE4ECBFE2}"/>
          </ac:picMkLst>
        </pc:picChg>
        <pc:picChg chg="del">
          <ac:chgData name="wkb0307@naver.com" userId="cd0e421b0970c4aa" providerId="LiveId" clId="{E78E55C8-1840-4DEF-9F1F-CD18C1D0061D}" dt="2023-06-12T09:24:41.387" v="1182" actId="478"/>
          <ac:picMkLst>
            <pc:docMk/>
            <pc:sldMk cId="2560410601" sldId="300"/>
            <ac:picMk id="5" creationId="{B2B585F5-D838-47A2-50D8-3F5637FFB6DD}"/>
          </ac:picMkLst>
        </pc:picChg>
        <pc:picChg chg="del">
          <ac:chgData name="wkb0307@naver.com" userId="cd0e421b0970c4aa" providerId="LiveId" clId="{E78E55C8-1840-4DEF-9F1F-CD18C1D0061D}" dt="2023-06-12T09:26:02.163" v="1258" actId="478"/>
          <ac:picMkLst>
            <pc:docMk/>
            <pc:sldMk cId="2560410601" sldId="300"/>
            <ac:picMk id="9" creationId="{E5990985-F05E-082F-4B4D-2B05C1A4E629}"/>
          </ac:picMkLst>
        </pc:picChg>
        <pc:picChg chg="del">
          <ac:chgData name="wkb0307@naver.com" userId="cd0e421b0970c4aa" providerId="LiveId" clId="{E78E55C8-1840-4DEF-9F1F-CD18C1D0061D}" dt="2023-06-12T09:23:59.172" v="1157" actId="478"/>
          <ac:picMkLst>
            <pc:docMk/>
            <pc:sldMk cId="2560410601" sldId="300"/>
            <ac:picMk id="15" creationId="{D4A6AEC9-BF5B-3B18-5009-9BCFEF565408}"/>
          </ac:picMkLst>
        </pc:picChg>
        <pc:picChg chg="mod topLvl modCrop">
          <ac:chgData name="wkb0307@naver.com" userId="cd0e421b0970c4aa" providerId="LiveId" clId="{E78E55C8-1840-4DEF-9F1F-CD18C1D0061D}" dt="2023-06-12T09:25:02.187" v="1196" actId="1076"/>
          <ac:picMkLst>
            <pc:docMk/>
            <pc:sldMk cId="2560410601" sldId="300"/>
            <ac:picMk id="18" creationId="{E9BE7C17-C661-1930-056D-3FCCDFF0833E}"/>
          </ac:picMkLst>
        </pc:picChg>
        <pc:picChg chg="add mod">
          <ac:chgData name="wkb0307@naver.com" userId="cd0e421b0970c4aa" providerId="LiveId" clId="{E78E55C8-1840-4DEF-9F1F-CD18C1D0061D}" dt="2023-06-12T09:25:07.113" v="1213" actId="1038"/>
          <ac:picMkLst>
            <pc:docMk/>
            <pc:sldMk cId="2560410601" sldId="300"/>
            <ac:picMk id="27" creationId="{179B25AB-F603-80B8-0277-7C2DC7957880}"/>
          </ac:picMkLst>
        </pc:picChg>
        <pc:picChg chg="add mod">
          <ac:chgData name="wkb0307@naver.com" userId="cd0e421b0970c4aa" providerId="LiveId" clId="{E78E55C8-1840-4DEF-9F1F-CD18C1D0061D}" dt="2023-06-12T09:26:05.878" v="1261" actId="1076"/>
          <ac:picMkLst>
            <pc:docMk/>
            <pc:sldMk cId="2560410601" sldId="300"/>
            <ac:picMk id="29" creationId="{16AE724F-C6D4-16B2-CCFD-3B9AA322CB6F}"/>
          </ac:picMkLst>
        </pc:picChg>
        <pc:cxnChg chg="mod">
          <ac:chgData name="wkb0307@naver.com" userId="cd0e421b0970c4aa" providerId="LiveId" clId="{E78E55C8-1840-4DEF-9F1F-CD18C1D0061D}" dt="2023-06-12T09:25:05.008" v="1209" actId="1037"/>
          <ac:cxnSpMkLst>
            <pc:docMk/>
            <pc:sldMk cId="2560410601" sldId="300"/>
            <ac:cxnSpMk id="14" creationId="{2E90E6B5-164C-25F6-306F-EB0E074B1BB4}"/>
          </ac:cxnSpMkLst>
        </pc:cxnChg>
        <pc:cxnChg chg="del mod topLvl">
          <ac:chgData name="wkb0307@naver.com" userId="cd0e421b0970c4aa" providerId="LiveId" clId="{E78E55C8-1840-4DEF-9F1F-CD18C1D0061D}" dt="2023-06-12T09:23:33.776" v="1152" actId="478"/>
          <ac:cxnSpMkLst>
            <pc:docMk/>
            <pc:sldMk cId="2560410601" sldId="300"/>
            <ac:cxnSpMk id="26" creationId="{D174A511-B666-1185-DE61-606F3ACE7A08}"/>
          </ac:cxnSpMkLst>
        </pc:cxnChg>
      </pc:sldChg>
    </pc:docChg>
  </pc:docChgLst>
  <pc:docChgLst>
    <pc:chgData name="wkb0307@naver.com" userId="cd0e421b0970c4aa" providerId="LiveId" clId="{221E0A65-7158-4474-B1E7-117AC28C90A0}"/>
    <pc:docChg chg="undo custSel addSld delSld modSld">
      <pc:chgData name="wkb0307@naver.com" userId="cd0e421b0970c4aa" providerId="LiveId" clId="{221E0A65-7158-4474-B1E7-117AC28C90A0}" dt="2023-06-11T16:43:03.060" v="894" actId="478"/>
      <pc:docMkLst>
        <pc:docMk/>
      </pc:docMkLst>
      <pc:sldChg chg="addSp delSp modSp mod">
        <pc:chgData name="wkb0307@naver.com" userId="cd0e421b0970c4aa" providerId="LiveId" clId="{221E0A65-7158-4474-B1E7-117AC28C90A0}" dt="2023-06-11T16:21:32.106" v="294"/>
        <pc:sldMkLst>
          <pc:docMk/>
          <pc:sldMk cId="939813454" sldId="262"/>
        </pc:sldMkLst>
        <pc:spChg chg="add del mod">
          <ac:chgData name="wkb0307@naver.com" userId="cd0e421b0970c4aa" providerId="LiveId" clId="{221E0A65-7158-4474-B1E7-117AC28C90A0}" dt="2023-06-11T16:21:10.283" v="267" actId="478"/>
          <ac:spMkLst>
            <pc:docMk/>
            <pc:sldMk cId="939813454" sldId="262"/>
            <ac:spMk id="2" creationId="{5F2F712E-AA86-128C-4BF3-80AF834FDD9A}"/>
          </ac:spMkLst>
        </pc:spChg>
        <pc:spChg chg="add mod">
          <ac:chgData name="wkb0307@naver.com" userId="cd0e421b0970c4aa" providerId="LiveId" clId="{221E0A65-7158-4474-B1E7-117AC28C90A0}" dt="2023-06-11T16:21:32.106" v="294"/>
          <ac:spMkLst>
            <pc:docMk/>
            <pc:sldMk cId="939813454" sldId="262"/>
            <ac:spMk id="3" creationId="{61DFE12E-ADB8-F8F5-D746-D609D22B1239}"/>
          </ac:spMkLst>
        </pc:spChg>
        <pc:spChg chg="mod">
          <ac:chgData name="wkb0307@naver.com" userId="cd0e421b0970c4aa" providerId="LiveId" clId="{221E0A65-7158-4474-B1E7-117AC28C90A0}" dt="2023-06-11T16:20:50.075" v="256" actId="20577"/>
          <ac:spMkLst>
            <pc:docMk/>
            <pc:sldMk cId="939813454" sldId="262"/>
            <ac:spMk id="8" creationId="{08ACF220-22D5-3E8F-6926-C445276B9B82}"/>
          </ac:spMkLst>
        </pc:spChg>
      </pc:sldChg>
      <pc:sldChg chg="modSp mod">
        <pc:chgData name="wkb0307@naver.com" userId="cd0e421b0970c4aa" providerId="LiveId" clId="{221E0A65-7158-4474-B1E7-117AC28C90A0}" dt="2023-06-11T16:17:36.456" v="145" actId="20577"/>
        <pc:sldMkLst>
          <pc:docMk/>
          <pc:sldMk cId="2255081938" sldId="274"/>
        </pc:sldMkLst>
        <pc:spChg chg="mod">
          <ac:chgData name="wkb0307@naver.com" userId="cd0e421b0970c4aa" providerId="LiveId" clId="{221E0A65-7158-4474-B1E7-117AC28C90A0}" dt="2023-06-11T16:17:36.456" v="145" actId="20577"/>
          <ac:spMkLst>
            <pc:docMk/>
            <pc:sldMk cId="2255081938" sldId="274"/>
            <ac:spMk id="6" creationId="{0BD72DA0-7E44-FD8C-B982-59824AB43118}"/>
          </ac:spMkLst>
        </pc:spChg>
      </pc:sldChg>
      <pc:sldChg chg="delSp mod">
        <pc:chgData name="wkb0307@naver.com" userId="cd0e421b0970c4aa" providerId="LiveId" clId="{221E0A65-7158-4474-B1E7-117AC28C90A0}" dt="2023-06-11T16:43:03.060" v="894" actId="478"/>
        <pc:sldMkLst>
          <pc:docMk/>
          <pc:sldMk cId="922506417" sldId="275"/>
        </pc:sldMkLst>
        <pc:spChg chg="del">
          <ac:chgData name="wkb0307@naver.com" userId="cd0e421b0970c4aa" providerId="LiveId" clId="{221E0A65-7158-4474-B1E7-117AC28C90A0}" dt="2023-06-11T16:43:03.060" v="894" actId="478"/>
          <ac:spMkLst>
            <pc:docMk/>
            <pc:sldMk cId="922506417" sldId="275"/>
            <ac:spMk id="5" creationId="{DD156967-82ED-E17D-89D5-65F107FE61E6}"/>
          </ac:spMkLst>
        </pc:spChg>
      </pc:sldChg>
      <pc:sldChg chg="modSp mod">
        <pc:chgData name="wkb0307@naver.com" userId="cd0e421b0970c4aa" providerId="LiveId" clId="{221E0A65-7158-4474-B1E7-117AC28C90A0}" dt="2023-06-11T16:18:09.828" v="174" actId="20577"/>
        <pc:sldMkLst>
          <pc:docMk/>
          <pc:sldMk cId="1790243341" sldId="276"/>
        </pc:sldMkLst>
        <pc:spChg chg="mod">
          <ac:chgData name="wkb0307@naver.com" userId="cd0e421b0970c4aa" providerId="LiveId" clId="{221E0A65-7158-4474-B1E7-117AC28C90A0}" dt="2023-06-11T16:18:09.828" v="174" actId="20577"/>
          <ac:spMkLst>
            <pc:docMk/>
            <pc:sldMk cId="1790243341" sldId="276"/>
            <ac:spMk id="10" creationId="{BE7C2458-B7D2-CB3F-EF0F-1B20A64179AC}"/>
          </ac:spMkLst>
        </pc:spChg>
      </pc:sldChg>
      <pc:sldChg chg="modSp mod">
        <pc:chgData name="wkb0307@naver.com" userId="cd0e421b0970c4aa" providerId="LiveId" clId="{221E0A65-7158-4474-B1E7-117AC28C90A0}" dt="2023-06-11T16:20:58.759" v="265"/>
        <pc:sldMkLst>
          <pc:docMk/>
          <pc:sldMk cId="1313173320" sldId="293"/>
        </pc:sldMkLst>
        <pc:spChg chg="mod">
          <ac:chgData name="wkb0307@naver.com" userId="cd0e421b0970c4aa" providerId="LiveId" clId="{221E0A65-7158-4474-B1E7-117AC28C90A0}" dt="2023-06-11T16:20:58.759" v="265"/>
          <ac:spMkLst>
            <pc:docMk/>
            <pc:sldMk cId="1313173320" sldId="293"/>
            <ac:spMk id="13" creationId="{8C7F4F92-9F52-F5BD-B9F9-D01A30474CFA}"/>
          </ac:spMkLst>
        </pc:spChg>
      </pc:sldChg>
      <pc:sldChg chg="addSp delSp modSp mod">
        <pc:chgData name="wkb0307@naver.com" userId="cd0e421b0970c4aa" providerId="LiveId" clId="{221E0A65-7158-4474-B1E7-117AC28C90A0}" dt="2023-06-11T16:22:19.887" v="349"/>
        <pc:sldMkLst>
          <pc:docMk/>
          <pc:sldMk cId="582449959" sldId="294"/>
        </pc:sldMkLst>
        <pc:spChg chg="mod">
          <ac:chgData name="wkb0307@naver.com" userId="cd0e421b0970c4aa" providerId="LiveId" clId="{221E0A65-7158-4474-B1E7-117AC28C90A0}" dt="2023-06-11T16:22:19.887" v="349"/>
          <ac:spMkLst>
            <pc:docMk/>
            <pc:sldMk cId="582449959" sldId="294"/>
            <ac:spMk id="2" creationId="{4C34510A-E85F-3C85-442A-8E262D5D10CA}"/>
          </ac:spMkLst>
        </pc:spChg>
        <pc:spChg chg="del mod">
          <ac:chgData name="wkb0307@naver.com" userId="cd0e421b0970c4aa" providerId="LiveId" clId="{221E0A65-7158-4474-B1E7-117AC28C90A0}" dt="2023-06-11T15:53:26.299" v="5" actId="478"/>
          <ac:spMkLst>
            <pc:docMk/>
            <pc:sldMk cId="582449959" sldId="294"/>
            <ac:spMk id="3" creationId="{3A6DA363-00CF-C24A-81F5-50A15A96982F}"/>
          </ac:spMkLst>
        </pc:spChg>
        <pc:spChg chg="mod">
          <ac:chgData name="wkb0307@naver.com" userId="cd0e421b0970c4aa" providerId="LiveId" clId="{221E0A65-7158-4474-B1E7-117AC28C90A0}" dt="2023-06-11T16:20:46.219" v="242"/>
          <ac:spMkLst>
            <pc:docMk/>
            <pc:sldMk cId="582449959" sldId="294"/>
            <ac:spMk id="8" creationId="{08ACF220-22D5-3E8F-6926-C445276B9B82}"/>
          </ac:spMkLst>
        </pc:spChg>
        <pc:spChg chg="add del mod">
          <ac:chgData name="wkb0307@naver.com" userId="cd0e421b0970c4aa" providerId="LiveId" clId="{221E0A65-7158-4474-B1E7-117AC28C90A0}" dt="2023-06-11T16:21:37.160" v="297" actId="478"/>
          <ac:spMkLst>
            <pc:docMk/>
            <pc:sldMk cId="582449959" sldId="294"/>
            <ac:spMk id="9" creationId="{FC337CEA-B4C6-625A-D692-21C4EC7FAF7E}"/>
          </ac:spMkLst>
        </pc:spChg>
        <pc:picChg chg="add mod">
          <ac:chgData name="wkb0307@naver.com" userId="cd0e421b0970c4aa" providerId="LiveId" clId="{221E0A65-7158-4474-B1E7-117AC28C90A0}" dt="2023-06-11T15:53:53.644" v="10" actId="1076"/>
          <ac:picMkLst>
            <pc:docMk/>
            <pc:sldMk cId="582449959" sldId="294"/>
            <ac:picMk id="7" creationId="{34613751-784D-3C7A-6E39-489263AD239B}"/>
          </ac:picMkLst>
        </pc:picChg>
      </pc:sldChg>
      <pc:sldChg chg="new del">
        <pc:chgData name="wkb0307@naver.com" userId="cd0e421b0970c4aa" providerId="LiveId" clId="{221E0A65-7158-4474-B1E7-117AC28C90A0}" dt="2023-06-11T16:19:02.750" v="177" actId="47"/>
        <pc:sldMkLst>
          <pc:docMk/>
          <pc:sldMk cId="19563391" sldId="297"/>
        </pc:sldMkLst>
      </pc:sldChg>
      <pc:sldChg chg="addSp delSp modSp add mod">
        <pc:chgData name="wkb0307@naver.com" userId="cd0e421b0970c4aa" providerId="LiveId" clId="{221E0A65-7158-4474-B1E7-117AC28C90A0}" dt="2023-06-11T16:43:01.035" v="893" actId="478"/>
        <pc:sldMkLst>
          <pc:docMk/>
          <pc:sldMk cId="2435720237" sldId="298"/>
        </pc:sldMkLst>
        <pc:spChg chg="del">
          <ac:chgData name="wkb0307@naver.com" userId="cd0e421b0970c4aa" providerId="LiveId" clId="{221E0A65-7158-4474-B1E7-117AC28C90A0}" dt="2023-06-11T16:43:01.035" v="893" actId="478"/>
          <ac:spMkLst>
            <pc:docMk/>
            <pc:sldMk cId="2435720237" sldId="298"/>
            <ac:spMk id="5" creationId="{DD156967-82ED-E17D-89D5-65F107FE61E6}"/>
          </ac:spMkLst>
        </pc:spChg>
        <pc:spChg chg="mod">
          <ac:chgData name="wkb0307@naver.com" userId="cd0e421b0970c4aa" providerId="LiveId" clId="{221E0A65-7158-4474-B1E7-117AC28C90A0}" dt="2023-06-11T16:33:38.737" v="518" actId="20577"/>
          <ac:spMkLst>
            <pc:docMk/>
            <pc:sldMk cId="2435720237" sldId="298"/>
            <ac:spMk id="7" creationId="{DF154F24-EF92-43C5-BA05-5D1B1651922C}"/>
          </ac:spMkLst>
        </pc:spChg>
        <pc:spChg chg="add mod">
          <ac:chgData name="wkb0307@naver.com" userId="cd0e421b0970c4aa" providerId="LiveId" clId="{221E0A65-7158-4474-B1E7-117AC28C90A0}" dt="2023-06-11T16:42:48.051" v="891" actId="1076"/>
          <ac:spMkLst>
            <pc:docMk/>
            <pc:sldMk cId="2435720237" sldId="298"/>
            <ac:spMk id="8" creationId="{204624EC-F19B-D783-B663-E62D31268A77}"/>
          </ac:spMkLst>
        </pc:spChg>
        <pc:spChg chg="del">
          <ac:chgData name="wkb0307@naver.com" userId="cd0e421b0970c4aa" providerId="LiveId" clId="{221E0A65-7158-4474-B1E7-117AC28C90A0}" dt="2023-06-11T16:19:18.130" v="190" actId="478"/>
          <ac:spMkLst>
            <pc:docMk/>
            <pc:sldMk cId="2435720237" sldId="298"/>
            <ac:spMk id="18" creationId="{3D36C2E0-B477-4D5B-7E26-012A8FC4E533}"/>
          </ac:spMkLst>
        </pc:spChg>
        <pc:spChg chg="del">
          <ac:chgData name="wkb0307@naver.com" userId="cd0e421b0970c4aa" providerId="LiveId" clId="{221E0A65-7158-4474-B1E7-117AC28C90A0}" dt="2023-06-11T16:19:18.130" v="190" actId="478"/>
          <ac:spMkLst>
            <pc:docMk/>
            <pc:sldMk cId="2435720237" sldId="298"/>
            <ac:spMk id="19" creationId="{ACAAFB05-F4C8-4329-68C3-A9EBA229D046}"/>
          </ac:spMkLst>
        </pc:spChg>
        <pc:spChg chg="del">
          <ac:chgData name="wkb0307@naver.com" userId="cd0e421b0970c4aa" providerId="LiveId" clId="{221E0A65-7158-4474-B1E7-117AC28C90A0}" dt="2023-06-11T16:19:18.130" v="190" actId="478"/>
          <ac:spMkLst>
            <pc:docMk/>
            <pc:sldMk cId="2435720237" sldId="298"/>
            <ac:spMk id="20" creationId="{1F0D8863-D8D8-545E-556B-6874CA3D9A18}"/>
          </ac:spMkLst>
        </pc:spChg>
        <pc:spChg chg="del">
          <ac:chgData name="wkb0307@naver.com" userId="cd0e421b0970c4aa" providerId="LiveId" clId="{221E0A65-7158-4474-B1E7-117AC28C90A0}" dt="2023-06-11T16:19:18.130" v="190" actId="478"/>
          <ac:spMkLst>
            <pc:docMk/>
            <pc:sldMk cId="2435720237" sldId="298"/>
            <ac:spMk id="21" creationId="{6E1442E6-2A18-862D-8973-8CF4A0B626B6}"/>
          </ac:spMkLst>
        </pc:spChg>
        <pc:spChg chg="del">
          <ac:chgData name="wkb0307@naver.com" userId="cd0e421b0970c4aa" providerId="LiveId" clId="{221E0A65-7158-4474-B1E7-117AC28C90A0}" dt="2023-06-11T16:19:18.130" v="190" actId="478"/>
          <ac:spMkLst>
            <pc:docMk/>
            <pc:sldMk cId="2435720237" sldId="298"/>
            <ac:spMk id="22" creationId="{2C74681C-1C96-7983-4BEE-F12809CF41EA}"/>
          </ac:spMkLst>
        </pc:spChg>
        <pc:spChg chg="del">
          <ac:chgData name="wkb0307@naver.com" userId="cd0e421b0970c4aa" providerId="LiveId" clId="{221E0A65-7158-4474-B1E7-117AC28C90A0}" dt="2023-06-11T16:19:18.130" v="190" actId="478"/>
          <ac:spMkLst>
            <pc:docMk/>
            <pc:sldMk cId="2435720237" sldId="298"/>
            <ac:spMk id="23" creationId="{0AC57694-8EAF-0B86-04DF-BB76E46504BA}"/>
          </ac:spMkLst>
        </pc:spChg>
        <pc:picChg chg="add mod">
          <ac:chgData name="wkb0307@naver.com" userId="cd0e421b0970c4aa" providerId="LiveId" clId="{221E0A65-7158-4474-B1E7-117AC28C90A0}" dt="2023-06-11T16:42:49.910" v="892" actId="1076"/>
          <ac:picMkLst>
            <pc:docMk/>
            <pc:sldMk cId="2435720237" sldId="298"/>
            <ac:picMk id="4" creationId="{2437B68F-9C8E-99F7-1BC1-4C68B73094D7}"/>
          </ac:picMkLst>
        </pc:picChg>
        <pc:picChg chg="del">
          <ac:chgData name="wkb0307@naver.com" userId="cd0e421b0970c4aa" providerId="LiveId" clId="{221E0A65-7158-4474-B1E7-117AC28C90A0}" dt="2023-06-11T16:19:18.130" v="190" actId="478"/>
          <ac:picMkLst>
            <pc:docMk/>
            <pc:sldMk cId="2435720237" sldId="298"/>
            <ac:picMk id="6" creationId="{58A559D1-F97C-78AC-D6FA-193E47B45265}"/>
          </ac:picMkLst>
        </pc:picChg>
        <pc:picChg chg="del">
          <ac:chgData name="wkb0307@naver.com" userId="cd0e421b0970c4aa" providerId="LiveId" clId="{221E0A65-7158-4474-B1E7-117AC28C90A0}" dt="2023-06-11T16:19:18.130" v="190" actId="478"/>
          <ac:picMkLst>
            <pc:docMk/>
            <pc:sldMk cId="2435720237" sldId="298"/>
            <ac:picMk id="9" creationId="{998E4765-46F9-4BBA-EB64-5548E88D9821}"/>
          </ac:picMkLst>
        </pc:picChg>
        <pc:picChg chg="del">
          <ac:chgData name="wkb0307@naver.com" userId="cd0e421b0970c4aa" providerId="LiveId" clId="{221E0A65-7158-4474-B1E7-117AC28C90A0}" dt="2023-06-11T16:19:18.130" v="190" actId="478"/>
          <ac:picMkLst>
            <pc:docMk/>
            <pc:sldMk cId="2435720237" sldId="298"/>
            <ac:picMk id="16" creationId="{7011CB8A-EA33-50C2-7FD3-D474ECFD1CA9}"/>
          </ac:picMkLst>
        </pc:picChg>
        <pc:cxnChg chg="del">
          <ac:chgData name="wkb0307@naver.com" userId="cd0e421b0970c4aa" providerId="LiveId" clId="{221E0A65-7158-4474-B1E7-117AC28C90A0}" dt="2023-06-11T16:19:18.130" v="190" actId="478"/>
          <ac:cxnSpMkLst>
            <pc:docMk/>
            <pc:sldMk cId="2435720237" sldId="298"/>
            <ac:cxnSpMk id="25" creationId="{99A40F3F-75FE-8BDA-DECB-7E142C967F99}"/>
          </ac:cxnSpMkLst>
        </pc:cxnChg>
        <pc:cxnChg chg="del">
          <ac:chgData name="wkb0307@naver.com" userId="cd0e421b0970c4aa" providerId="LiveId" clId="{221E0A65-7158-4474-B1E7-117AC28C90A0}" dt="2023-06-11T16:19:18.130" v="190" actId="478"/>
          <ac:cxnSpMkLst>
            <pc:docMk/>
            <pc:sldMk cId="2435720237" sldId="298"/>
            <ac:cxnSpMk id="27" creationId="{4370606F-7BD2-8036-DFD0-6B8268C1513A}"/>
          </ac:cxnSpMkLst>
        </pc:cxnChg>
      </pc:sldChg>
    </pc:docChg>
  </pc:docChgLst>
  <pc:docChgLst>
    <pc:chgData name="wkb0307@naver.com" userId="cd0e421b0970c4aa" providerId="LiveId" clId="{7F0F0B1B-C324-46BE-B1A2-7A135ABB7103}"/>
    <pc:docChg chg="undo redo custSel addSld delSld modSld sldOrd">
      <pc:chgData name="wkb0307@naver.com" userId="cd0e421b0970c4aa" providerId="LiveId" clId="{7F0F0B1B-C324-46BE-B1A2-7A135ABB7103}" dt="2023-06-09T13:06:42.659" v="2691" actId="207"/>
      <pc:docMkLst>
        <pc:docMk/>
      </pc:docMkLst>
      <pc:sldChg chg="addSp delSp modSp mod">
        <pc:chgData name="wkb0307@naver.com" userId="cd0e421b0970c4aa" providerId="LiveId" clId="{7F0F0B1B-C324-46BE-B1A2-7A135ABB7103}" dt="2023-06-09T10:05:48.502" v="227" actId="1076"/>
        <pc:sldMkLst>
          <pc:docMk/>
          <pc:sldMk cId="3351626352" sldId="258"/>
        </pc:sldMkLst>
        <pc:spChg chg="del">
          <ac:chgData name="wkb0307@naver.com" userId="cd0e421b0970c4aa" providerId="LiveId" clId="{7F0F0B1B-C324-46BE-B1A2-7A135ABB7103}" dt="2023-06-09T10:05:13.002" v="213" actId="478"/>
          <ac:spMkLst>
            <pc:docMk/>
            <pc:sldMk cId="3351626352" sldId="258"/>
            <ac:spMk id="14" creationId="{B1B7D11C-2100-9D39-A7CD-0AA77E3F3A9F}"/>
          </ac:spMkLst>
        </pc:spChg>
        <pc:spChg chg="mod">
          <ac:chgData name="wkb0307@naver.com" userId="cd0e421b0970c4aa" providerId="LiveId" clId="{7F0F0B1B-C324-46BE-B1A2-7A135ABB7103}" dt="2023-06-09T10:05:40.210" v="225" actId="164"/>
          <ac:spMkLst>
            <pc:docMk/>
            <pc:sldMk cId="3351626352" sldId="258"/>
            <ac:spMk id="18" creationId="{FFD1D85F-8103-8918-1EDB-4A79021E0687}"/>
          </ac:spMkLst>
        </pc:spChg>
        <pc:grpChg chg="add mod">
          <ac:chgData name="wkb0307@naver.com" userId="cd0e421b0970c4aa" providerId="LiveId" clId="{7F0F0B1B-C324-46BE-B1A2-7A135ABB7103}" dt="2023-06-09T10:05:44.136" v="226" actId="1076"/>
          <ac:grpSpMkLst>
            <pc:docMk/>
            <pc:sldMk cId="3351626352" sldId="258"/>
            <ac:grpSpMk id="4" creationId="{6764E1DC-2D93-606C-3F8E-36B296724CCC}"/>
          </ac:grpSpMkLst>
        </pc:grpChg>
        <pc:picChg chg="add mod">
          <ac:chgData name="wkb0307@naver.com" userId="cd0e421b0970c4aa" providerId="LiveId" clId="{7F0F0B1B-C324-46BE-B1A2-7A135ABB7103}" dt="2023-06-09T10:05:48.502" v="227" actId="1076"/>
          <ac:picMkLst>
            <pc:docMk/>
            <pc:sldMk cId="3351626352" sldId="258"/>
            <ac:picMk id="3" creationId="{9328B56D-0D00-9BF4-033C-6EAC0987AB30}"/>
          </ac:picMkLst>
        </pc:picChg>
        <pc:picChg chg="mod modCrop">
          <ac:chgData name="wkb0307@naver.com" userId="cd0e421b0970c4aa" providerId="LiveId" clId="{7F0F0B1B-C324-46BE-B1A2-7A135ABB7103}" dt="2023-06-09T10:05:40.210" v="225" actId="164"/>
          <ac:picMkLst>
            <pc:docMk/>
            <pc:sldMk cId="3351626352" sldId="258"/>
            <ac:picMk id="11" creationId="{D48C4773-8B60-D06D-0309-766FC1DD2354}"/>
          </ac:picMkLst>
        </pc:picChg>
      </pc:sldChg>
      <pc:sldChg chg="addSp delSp modSp mod">
        <pc:chgData name="wkb0307@naver.com" userId="cd0e421b0970c4aa" providerId="LiveId" clId="{7F0F0B1B-C324-46BE-B1A2-7A135ABB7103}" dt="2023-06-09T10:40:25.038" v="282" actId="207"/>
        <pc:sldMkLst>
          <pc:docMk/>
          <pc:sldMk cId="2766058120" sldId="259"/>
        </pc:sldMkLst>
        <pc:spChg chg="mod">
          <ac:chgData name="wkb0307@naver.com" userId="cd0e421b0970c4aa" providerId="LiveId" clId="{7F0F0B1B-C324-46BE-B1A2-7A135ABB7103}" dt="2023-06-09T10:12:37.654" v="237" actId="207"/>
          <ac:spMkLst>
            <pc:docMk/>
            <pc:sldMk cId="2766058120" sldId="259"/>
            <ac:spMk id="9" creationId="{E3E74D99-9720-FC38-BB90-C086FC015EE0}"/>
          </ac:spMkLst>
        </pc:spChg>
        <pc:spChg chg="mod">
          <ac:chgData name="wkb0307@naver.com" userId="cd0e421b0970c4aa" providerId="LiveId" clId="{7F0F0B1B-C324-46BE-B1A2-7A135ABB7103}" dt="2023-06-09T10:12:37.654" v="237" actId="207"/>
          <ac:spMkLst>
            <pc:docMk/>
            <pc:sldMk cId="2766058120" sldId="259"/>
            <ac:spMk id="10" creationId="{A6970E04-E57D-B54F-A7EC-5EE15361C461}"/>
          </ac:spMkLst>
        </pc:spChg>
        <pc:spChg chg="mod">
          <ac:chgData name="wkb0307@naver.com" userId="cd0e421b0970c4aa" providerId="LiveId" clId="{7F0F0B1B-C324-46BE-B1A2-7A135ABB7103}" dt="2023-06-09T10:12:38.861" v="238" actId="20577"/>
          <ac:spMkLst>
            <pc:docMk/>
            <pc:sldMk cId="2766058120" sldId="259"/>
            <ac:spMk id="12" creationId="{23E9DC4F-936E-6CB9-FE5D-A81829A81A2F}"/>
          </ac:spMkLst>
        </pc:spChg>
        <pc:spChg chg="mod">
          <ac:chgData name="wkb0307@naver.com" userId="cd0e421b0970c4aa" providerId="LiveId" clId="{7F0F0B1B-C324-46BE-B1A2-7A135ABB7103}" dt="2023-06-09T10:40:17.468" v="281" actId="207"/>
          <ac:spMkLst>
            <pc:docMk/>
            <pc:sldMk cId="2766058120" sldId="259"/>
            <ac:spMk id="16" creationId="{F1E1FC44-E3D5-DBC5-8C34-1FE5C91F9E15}"/>
          </ac:spMkLst>
        </pc:spChg>
        <pc:spChg chg="mod">
          <ac:chgData name="wkb0307@naver.com" userId="cd0e421b0970c4aa" providerId="LiveId" clId="{7F0F0B1B-C324-46BE-B1A2-7A135ABB7103}" dt="2023-06-09T10:40:17.468" v="281" actId="207"/>
          <ac:spMkLst>
            <pc:docMk/>
            <pc:sldMk cId="2766058120" sldId="259"/>
            <ac:spMk id="17" creationId="{5FA986D0-7099-2A2A-8B72-DB0068AA70BF}"/>
          </ac:spMkLst>
        </pc:spChg>
        <pc:spChg chg="mod">
          <ac:chgData name="wkb0307@naver.com" userId="cd0e421b0970c4aa" providerId="LiveId" clId="{7F0F0B1B-C324-46BE-B1A2-7A135ABB7103}" dt="2023-06-09T10:40:17.468" v="281" actId="207"/>
          <ac:spMkLst>
            <pc:docMk/>
            <pc:sldMk cId="2766058120" sldId="259"/>
            <ac:spMk id="18" creationId="{2C9D85BE-F1FA-BA79-51B4-C84DD63D008B}"/>
          </ac:spMkLst>
        </pc:spChg>
        <pc:spChg chg="mod">
          <ac:chgData name="wkb0307@naver.com" userId="cd0e421b0970c4aa" providerId="LiveId" clId="{7F0F0B1B-C324-46BE-B1A2-7A135ABB7103}" dt="2023-06-09T10:40:17.468" v="281" actId="207"/>
          <ac:spMkLst>
            <pc:docMk/>
            <pc:sldMk cId="2766058120" sldId="259"/>
            <ac:spMk id="19" creationId="{C29147E0-2D35-897A-E1FA-CC7795FAD6C3}"/>
          </ac:spMkLst>
        </pc:spChg>
        <pc:spChg chg="mod">
          <ac:chgData name="wkb0307@naver.com" userId="cd0e421b0970c4aa" providerId="LiveId" clId="{7F0F0B1B-C324-46BE-B1A2-7A135ABB7103}" dt="2023-06-09T10:40:17.468" v="281" actId="207"/>
          <ac:spMkLst>
            <pc:docMk/>
            <pc:sldMk cId="2766058120" sldId="259"/>
            <ac:spMk id="20" creationId="{706ACC98-8DEF-F2B7-BA63-A94C239D15F7}"/>
          </ac:spMkLst>
        </pc:spChg>
        <pc:spChg chg="mod">
          <ac:chgData name="wkb0307@naver.com" userId="cd0e421b0970c4aa" providerId="LiveId" clId="{7F0F0B1B-C324-46BE-B1A2-7A135ABB7103}" dt="2023-06-09T10:40:25.038" v="282" actId="207"/>
          <ac:spMkLst>
            <pc:docMk/>
            <pc:sldMk cId="2766058120" sldId="259"/>
            <ac:spMk id="21" creationId="{AAEC7B23-8509-7EF9-2A21-A11A3386F486}"/>
          </ac:spMkLst>
        </pc:spChg>
        <pc:spChg chg="mod">
          <ac:chgData name="wkb0307@naver.com" userId="cd0e421b0970c4aa" providerId="LiveId" clId="{7F0F0B1B-C324-46BE-B1A2-7A135ABB7103}" dt="2023-06-09T10:40:17.468" v="281" actId="207"/>
          <ac:spMkLst>
            <pc:docMk/>
            <pc:sldMk cId="2766058120" sldId="259"/>
            <ac:spMk id="26" creationId="{9621FF62-9B16-00B6-D205-00B2B5D63AF8}"/>
          </ac:spMkLst>
        </pc:spChg>
        <pc:spChg chg="mod">
          <ac:chgData name="wkb0307@naver.com" userId="cd0e421b0970c4aa" providerId="LiveId" clId="{7F0F0B1B-C324-46BE-B1A2-7A135ABB7103}" dt="2023-06-09T10:40:17.468" v="281" actId="207"/>
          <ac:spMkLst>
            <pc:docMk/>
            <pc:sldMk cId="2766058120" sldId="259"/>
            <ac:spMk id="31" creationId="{7A7DD32C-D590-7AEA-EE59-6C6F606747BC}"/>
          </ac:spMkLst>
        </pc:spChg>
        <pc:spChg chg="mod">
          <ac:chgData name="wkb0307@naver.com" userId="cd0e421b0970c4aa" providerId="LiveId" clId="{7F0F0B1B-C324-46BE-B1A2-7A135ABB7103}" dt="2023-06-09T10:40:17.468" v="281" actId="207"/>
          <ac:spMkLst>
            <pc:docMk/>
            <pc:sldMk cId="2766058120" sldId="259"/>
            <ac:spMk id="32" creationId="{FBDC36BB-4B5F-2D74-41D0-8FE744DC9EA3}"/>
          </ac:spMkLst>
        </pc:spChg>
        <pc:spChg chg="mod">
          <ac:chgData name="wkb0307@naver.com" userId="cd0e421b0970c4aa" providerId="LiveId" clId="{7F0F0B1B-C324-46BE-B1A2-7A135ABB7103}" dt="2023-06-09T10:40:17.468" v="281" actId="207"/>
          <ac:spMkLst>
            <pc:docMk/>
            <pc:sldMk cId="2766058120" sldId="259"/>
            <ac:spMk id="33" creationId="{68F42EC7-2EFC-3271-F82E-5513029482E7}"/>
          </ac:spMkLst>
        </pc:spChg>
        <pc:spChg chg="mod">
          <ac:chgData name="wkb0307@naver.com" userId="cd0e421b0970c4aa" providerId="LiveId" clId="{7F0F0B1B-C324-46BE-B1A2-7A135ABB7103}" dt="2023-06-09T10:40:17.468" v="281" actId="207"/>
          <ac:spMkLst>
            <pc:docMk/>
            <pc:sldMk cId="2766058120" sldId="259"/>
            <ac:spMk id="36" creationId="{053F7E0F-9161-9434-34CA-800E4B414238}"/>
          </ac:spMkLst>
        </pc:spChg>
        <pc:spChg chg="mod">
          <ac:chgData name="wkb0307@naver.com" userId="cd0e421b0970c4aa" providerId="LiveId" clId="{7F0F0B1B-C324-46BE-B1A2-7A135ABB7103}" dt="2023-06-09T10:16:13.873" v="279" actId="12"/>
          <ac:spMkLst>
            <pc:docMk/>
            <pc:sldMk cId="2766058120" sldId="259"/>
            <ac:spMk id="45" creationId="{7502D4DC-056D-4723-1F0C-6D466F454DCC}"/>
          </ac:spMkLst>
        </pc:spChg>
        <pc:grpChg chg="mod">
          <ac:chgData name="wkb0307@naver.com" userId="cd0e421b0970c4aa" providerId="LiveId" clId="{7F0F0B1B-C324-46BE-B1A2-7A135ABB7103}" dt="2023-06-09T09:41:04.848" v="125" actId="164"/>
          <ac:grpSpMkLst>
            <pc:docMk/>
            <pc:sldMk cId="2766058120" sldId="259"/>
            <ac:grpSpMk id="4" creationId="{EAF895CC-069A-2ECF-2E8A-8FED89BA9CDE}"/>
          </ac:grpSpMkLst>
        </pc:grpChg>
        <pc:grpChg chg="add mod">
          <ac:chgData name="wkb0307@naver.com" userId="cd0e421b0970c4aa" providerId="LiveId" clId="{7F0F0B1B-C324-46BE-B1A2-7A135ABB7103}" dt="2023-06-09T10:14:30.484" v="248" actId="164"/>
          <ac:grpSpMkLst>
            <pc:docMk/>
            <pc:sldMk cId="2766058120" sldId="259"/>
            <ac:grpSpMk id="44" creationId="{659C88DD-55B7-2DE3-A0DE-9BCDEBD09C75}"/>
          </ac:grpSpMkLst>
        </pc:grpChg>
        <pc:grpChg chg="add mod">
          <ac:chgData name="wkb0307@naver.com" userId="cd0e421b0970c4aa" providerId="LiveId" clId="{7F0F0B1B-C324-46BE-B1A2-7A135ABB7103}" dt="2023-06-09T10:14:30.484" v="248" actId="164"/>
          <ac:grpSpMkLst>
            <pc:docMk/>
            <pc:sldMk cId="2766058120" sldId="259"/>
            <ac:grpSpMk id="49" creationId="{F540EAA6-9C67-4A9E-3547-E00C95A60CFE}"/>
          </ac:grpSpMkLst>
        </pc:grpChg>
        <pc:picChg chg="add del mod">
          <ac:chgData name="wkb0307@naver.com" userId="cd0e421b0970c4aa" providerId="LiveId" clId="{7F0F0B1B-C324-46BE-B1A2-7A135ABB7103}" dt="2023-06-09T09:36:38.691" v="106" actId="478"/>
          <ac:picMkLst>
            <pc:docMk/>
            <pc:sldMk cId="2766058120" sldId="259"/>
            <ac:picMk id="2" creationId="{0D13D8A4-A3D9-2E89-6BD6-9F5955CE4907}"/>
          </ac:picMkLst>
        </pc:picChg>
        <pc:picChg chg="mod">
          <ac:chgData name="wkb0307@naver.com" userId="cd0e421b0970c4aa" providerId="LiveId" clId="{7F0F0B1B-C324-46BE-B1A2-7A135ABB7103}" dt="2023-06-09T09:41:22.995" v="128" actId="14100"/>
          <ac:picMkLst>
            <pc:docMk/>
            <pc:sldMk cId="2766058120" sldId="259"/>
            <ac:picMk id="22" creationId="{1F9425B8-169C-B428-EBBB-AD3318979FFF}"/>
          </ac:picMkLst>
        </pc:picChg>
        <pc:picChg chg="mod">
          <ac:chgData name="wkb0307@naver.com" userId="cd0e421b0970c4aa" providerId="LiveId" clId="{7F0F0B1B-C324-46BE-B1A2-7A135ABB7103}" dt="2023-06-09T10:14:30.484" v="248" actId="164"/>
          <ac:picMkLst>
            <pc:docMk/>
            <pc:sldMk cId="2766058120" sldId="259"/>
            <ac:picMk id="29" creationId="{5C72D5B9-56DF-DC87-E5E8-1367AEF39603}"/>
          </ac:picMkLst>
        </pc:picChg>
        <pc:picChg chg="add del mod">
          <ac:chgData name="wkb0307@naver.com" userId="cd0e421b0970c4aa" providerId="LiveId" clId="{7F0F0B1B-C324-46BE-B1A2-7A135ABB7103}" dt="2023-06-09T09:36:38.691" v="106" actId="478"/>
          <ac:picMkLst>
            <pc:docMk/>
            <pc:sldMk cId="2766058120" sldId="259"/>
            <ac:picMk id="37" creationId="{4E782AB6-7592-BF49-CEBE-B693515562B9}"/>
          </ac:picMkLst>
        </pc:picChg>
        <pc:picChg chg="add del mod">
          <ac:chgData name="wkb0307@naver.com" userId="cd0e421b0970c4aa" providerId="LiveId" clId="{7F0F0B1B-C324-46BE-B1A2-7A135ABB7103}" dt="2023-06-09T09:36:38.691" v="106" actId="478"/>
          <ac:picMkLst>
            <pc:docMk/>
            <pc:sldMk cId="2766058120" sldId="259"/>
            <ac:picMk id="39" creationId="{336688D6-540C-6C68-A3CD-D9D8AD8AF234}"/>
          </ac:picMkLst>
        </pc:picChg>
        <pc:picChg chg="add del mod">
          <ac:chgData name="wkb0307@naver.com" userId="cd0e421b0970c4aa" providerId="LiveId" clId="{7F0F0B1B-C324-46BE-B1A2-7A135ABB7103}" dt="2023-06-09T09:36:38.691" v="106" actId="478"/>
          <ac:picMkLst>
            <pc:docMk/>
            <pc:sldMk cId="2766058120" sldId="259"/>
            <ac:picMk id="40" creationId="{71825FD6-5387-77CE-2BC6-EDAE95BF0A0B}"/>
          </ac:picMkLst>
        </pc:picChg>
        <pc:picChg chg="add mod modCrop">
          <ac:chgData name="wkb0307@naver.com" userId="cd0e421b0970c4aa" providerId="LiveId" clId="{7F0F0B1B-C324-46BE-B1A2-7A135ABB7103}" dt="2023-06-09T09:41:26.443" v="129" actId="1076"/>
          <ac:picMkLst>
            <pc:docMk/>
            <pc:sldMk cId="2766058120" sldId="259"/>
            <ac:picMk id="43" creationId="{70B10F80-A7F8-3D04-AA13-D8422DF1736A}"/>
          </ac:picMkLst>
        </pc:picChg>
        <pc:picChg chg="add mod">
          <ac:chgData name="wkb0307@naver.com" userId="cd0e421b0970c4aa" providerId="LiveId" clId="{7F0F0B1B-C324-46BE-B1A2-7A135ABB7103}" dt="2023-06-09T10:15:07.330" v="257" actId="1076"/>
          <ac:picMkLst>
            <pc:docMk/>
            <pc:sldMk cId="2766058120" sldId="259"/>
            <ac:picMk id="47" creationId="{31F1B0DC-1BDC-E9C7-9F31-1EDEEE396D9A}"/>
          </ac:picMkLst>
        </pc:picChg>
        <pc:picChg chg="add mod">
          <ac:chgData name="wkb0307@naver.com" userId="cd0e421b0970c4aa" providerId="LiveId" clId="{7F0F0B1B-C324-46BE-B1A2-7A135ABB7103}" dt="2023-06-09T10:15:07.330" v="257" actId="1076"/>
          <ac:picMkLst>
            <pc:docMk/>
            <pc:sldMk cId="2766058120" sldId="259"/>
            <ac:picMk id="48" creationId="{A3FDA318-7BD5-2EC4-140C-DD9D3E35EE96}"/>
          </ac:picMkLst>
        </pc:picChg>
        <pc:cxnChg chg="mod">
          <ac:chgData name="wkb0307@naver.com" userId="cd0e421b0970c4aa" providerId="LiveId" clId="{7F0F0B1B-C324-46BE-B1A2-7A135ABB7103}" dt="2023-06-09T10:14:45.512" v="250" actId="1076"/>
          <ac:cxnSpMkLst>
            <pc:docMk/>
            <pc:sldMk cId="2766058120" sldId="259"/>
            <ac:cxnSpMk id="3" creationId="{F7EE5BC2-8F32-2619-7595-4C68DE6B49AB}"/>
          </ac:cxnSpMkLst>
        </pc:cxnChg>
        <pc:cxnChg chg="mod">
          <ac:chgData name="wkb0307@naver.com" userId="cd0e421b0970c4aa" providerId="LiveId" clId="{7F0F0B1B-C324-46BE-B1A2-7A135ABB7103}" dt="2023-06-09T09:47:46.333" v="182" actId="14100"/>
          <ac:cxnSpMkLst>
            <pc:docMk/>
            <pc:sldMk cId="2766058120" sldId="259"/>
            <ac:cxnSpMk id="14" creationId="{FD8AF674-395D-8AC1-2994-7E349E5AD5F3}"/>
          </ac:cxnSpMkLst>
        </pc:cxnChg>
      </pc:sldChg>
      <pc:sldChg chg="addSp modSp mod">
        <pc:chgData name="wkb0307@naver.com" userId="cd0e421b0970c4aa" providerId="LiveId" clId="{7F0F0B1B-C324-46BE-B1A2-7A135ABB7103}" dt="2023-06-09T12:19:36.772" v="1137" actId="1076"/>
        <pc:sldMkLst>
          <pc:docMk/>
          <pc:sldMk cId="2289851387" sldId="261"/>
        </pc:sldMkLst>
        <pc:picChg chg="add mod">
          <ac:chgData name="wkb0307@naver.com" userId="cd0e421b0970c4aa" providerId="LiveId" clId="{7F0F0B1B-C324-46BE-B1A2-7A135ABB7103}" dt="2023-06-09T12:19:36.772" v="1137" actId="1076"/>
          <ac:picMkLst>
            <pc:docMk/>
            <pc:sldMk cId="2289851387" sldId="261"/>
            <ac:picMk id="3" creationId="{C0889B5A-84AE-7073-1C82-3CEF5B06D14D}"/>
          </ac:picMkLst>
        </pc:picChg>
      </pc:sldChg>
      <pc:sldChg chg="addSp delSp modSp mod setBg">
        <pc:chgData name="wkb0307@naver.com" userId="cd0e421b0970c4aa" providerId="LiveId" clId="{7F0F0B1B-C324-46BE-B1A2-7A135ABB7103}" dt="2023-06-09T12:53:15.975" v="2102" actId="2710"/>
        <pc:sldMkLst>
          <pc:docMk/>
          <pc:sldMk cId="939813454" sldId="262"/>
        </pc:sldMkLst>
        <pc:spChg chg="add del mod">
          <ac:chgData name="wkb0307@naver.com" userId="cd0e421b0970c4aa" providerId="LiveId" clId="{7F0F0B1B-C324-46BE-B1A2-7A135ABB7103}" dt="2023-06-09T12:38:52.362" v="1590" actId="21"/>
          <ac:spMkLst>
            <pc:docMk/>
            <pc:sldMk cId="939813454" sldId="262"/>
            <ac:spMk id="2" creationId="{D1B1E618-1B9E-3100-781A-BB51B05151E9}"/>
          </ac:spMkLst>
        </pc:spChg>
        <pc:spChg chg="add del mod">
          <ac:chgData name="wkb0307@naver.com" userId="cd0e421b0970c4aa" providerId="LiveId" clId="{7F0F0B1B-C324-46BE-B1A2-7A135ABB7103}" dt="2023-06-09T12:31:59.886" v="1246" actId="478"/>
          <ac:spMkLst>
            <pc:docMk/>
            <pc:sldMk cId="939813454" sldId="262"/>
            <ac:spMk id="3" creationId="{ED71CF1F-40B4-45B6-3915-D77FF82BFAE2}"/>
          </ac:spMkLst>
        </pc:spChg>
        <pc:spChg chg="mod">
          <ac:chgData name="wkb0307@naver.com" userId="cd0e421b0970c4aa" providerId="LiveId" clId="{7F0F0B1B-C324-46BE-B1A2-7A135ABB7103}" dt="2023-06-09T12:38:21.601" v="1587" actId="207"/>
          <ac:spMkLst>
            <pc:docMk/>
            <pc:sldMk cId="939813454" sldId="262"/>
            <ac:spMk id="5" creationId="{44CCC3D3-023E-C2C1-FF1F-0B0C113E77D8}"/>
          </ac:spMkLst>
        </pc:spChg>
        <pc:spChg chg="add del mod">
          <ac:chgData name="wkb0307@naver.com" userId="cd0e421b0970c4aa" providerId="LiveId" clId="{7F0F0B1B-C324-46BE-B1A2-7A135ABB7103}" dt="2023-06-09T12:31:58.589" v="1244" actId="478"/>
          <ac:spMkLst>
            <pc:docMk/>
            <pc:sldMk cId="939813454" sldId="262"/>
            <ac:spMk id="6" creationId="{9869DA6B-D693-B9DC-6825-F9BBE02E743D}"/>
          </ac:spMkLst>
        </pc:spChg>
        <pc:spChg chg="add mod">
          <ac:chgData name="wkb0307@naver.com" userId="cd0e421b0970c4aa" providerId="LiveId" clId="{7F0F0B1B-C324-46BE-B1A2-7A135ABB7103}" dt="2023-06-09T12:51:28.923" v="2100" actId="1035"/>
          <ac:spMkLst>
            <pc:docMk/>
            <pc:sldMk cId="939813454" sldId="262"/>
            <ac:spMk id="7" creationId="{3F021F1B-5EA5-25BE-B419-0E6BD0767449}"/>
          </ac:spMkLst>
        </pc:spChg>
        <pc:spChg chg="mod">
          <ac:chgData name="wkb0307@naver.com" userId="cd0e421b0970c4aa" providerId="LiveId" clId="{7F0F0B1B-C324-46BE-B1A2-7A135ABB7103}" dt="2023-06-09T12:38:19.760" v="1586" actId="207"/>
          <ac:spMkLst>
            <pc:docMk/>
            <pc:sldMk cId="939813454" sldId="262"/>
            <ac:spMk id="8" creationId="{08ACF220-22D5-3E8F-6926-C445276B9B82}"/>
          </ac:spMkLst>
        </pc:spChg>
        <pc:spChg chg="add del mod">
          <ac:chgData name="wkb0307@naver.com" userId="cd0e421b0970c4aa" providerId="LiveId" clId="{7F0F0B1B-C324-46BE-B1A2-7A135ABB7103}" dt="2023-06-09T12:31:58.977" v="1245" actId="478"/>
          <ac:spMkLst>
            <pc:docMk/>
            <pc:sldMk cId="939813454" sldId="262"/>
            <ac:spMk id="9" creationId="{45CCA526-42B8-6EF4-EA0B-554DB41F17D7}"/>
          </ac:spMkLst>
        </pc:spChg>
        <pc:spChg chg="add del mod">
          <ac:chgData name="wkb0307@naver.com" userId="cd0e421b0970c4aa" providerId="LiveId" clId="{7F0F0B1B-C324-46BE-B1A2-7A135ABB7103}" dt="2023-06-09T12:38:54.071" v="1591" actId="21"/>
          <ac:spMkLst>
            <pc:docMk/>
            <pc:sldMk cId="939813454" sldId="262"/>
            <ac:spMk id="10" creationId="{C1665962-17ED-87DE-2EB9-37499FADD97F}"/>
          </ac:spMkLst>
        </pc:spChg>
        <pc:spChg chg="del mod">
          <ac:chgData name="wkb0307@naver.com" userId="cd0e421b0970c4aa" providerId="LiveId" clId="{7F0F0B1B-C324-46BE-B1A2-7A135ABB7103}" dt="2023-06-09T12:40:04.234" v="1606" actId="21"/>
          <ac:spMkLst>
            <pc:docMk/>
            <pc:sldMk cId="939813454" sldId="262"/>
            <ac:spMk id="11" creationId="{4A9B0D53-4CCA-FBBB-B66B-AB5E146B3DF5}"/>
          </ac:spMkLst>
        </pc:spChg>
        <pc:spChg chg="add del mod">
          <ac:chgData name="wkb0307@naver.com" userId="cd0e421b0970c4aa" providerId="LiveId" clId="{7F0F0B1B-C324-46BE-B1A2-7A135ABB7103}" dt="2023-06-09T12:38:55.340" v="1592" actId="21"/>
          <ac:spMkLst>
            <pc:docMk/>
            <pc:sldMk cId="939813454" sldId="262"/>
            <ac:spMk id="12" creationId="{766866E3-4D46-404A-87EB-00F17761DB76}"/>
          </ac:spMkLst>
        </pc:spChg>
        <pc:spChg chg="add del mod">
          <ac:chgData name="wkb0307@naver.com" userId="cd0e421b0970c4aa" providerId="LiveId" clId="{7F0F0B1B-C324-46BE-B1A2-7A135ABB7103}" dt="2023-06-09T12:38:58.208" v="1593" actId="21"/>
          <ac:spMkLst>
            <pc:docMk/>
            <pc:sldMk cId="939813454" sldId="262"/>
            <ac:spMk id="14" creationId="{814DBFD0-A44B-3BB4-F231-8FEC77C2FB7E}"/>
          </ac:spMkLst>
        </pc:spChg>
        <pc:spChg chg="add mod">
          <ac:chgData name="wkb0307@naver.com" userId="cd0e421b0970c4aa" providerId="LiveId" clId="{7F0F0B1B-C324-46BE-B1A2-7A135ABB7103}" dt="2023-06-09T12:53:15.975" v="2102" actId="2710"/>
          <ac:spMkLst>
            <pc:docMk/>
            <pc:sldMk cId="939813454" sldId="262"/>
            <ac:spMk id="15" creationId="{ECC1330F-48D4-CA71-732C-68377D3669BE}"/>
          </ac:spMkLst>
        </pc:spChg>
        <pc:spChg chg="add mod">
          <ac:chgData name="wkb0307@naver.com" userId="cd0e421b0970c4aa" providerId="LiveId" clId="{7F0F0B1B-C324-46BE-B1A2-7A135ABB7103}" dt="2023-06-09T12:51:28.923" v="2100" actId="1035"/>
          <ac:spMkLst>
            <pc:docMk/>
            <pc:sldMk cId="939813454" sldId="262"/>
            <ac:spMk id="16" creationId="{0ED42AD3-B188-F2A5-DE17-77424C767DF5}"/>
          </ac:spMkLst>
        </pc:spChg>
        <pc:spChg chg="add mod">
          <ac:chgData name="wkb0307@naver.com" userId="cd0e421b0970c4aa" providerId="LiveId" clId="{7F0F0B1B-C324-46BE-B1A2-7A135ABB7103}" dt="2023-06-09T12:51:28.923" v="2100" actId="1035"/>
          <ac:spMkLst>
            <pc:docMk/>
            <pc:sldMk cId="939813454" sldId="262"/>
            <ac:spMk id="17" creationId="{3075B5EF-0670-B648-6D09-C5C5558DB6C6}"/>
          </ac:spMkLst>
        </pc:spChg>
        <pc:spChg chg="add mod">
          <ac:chgData name="wkb0307@naver.com" userId="cd0e421b0970c4aa" providerId="LiveId" clId="{7F0F0B1B-C324-46BE-B1A2-7A135ABB7103}" dt="2023-06-09T12:43:16.261" v="1625" actId="1582"/>
          <ac:spMkLst>
            <pc:docMk/>
            <pc:sldMk cId="939813454" sldId="262"/>
            <ac:spMk id="19" creationId="{DCA76178-C013-65BF-17E6-CEB90C58924B}"/>
          </ac:spMkLst>
        </pc:spChg>
        <pc:spChg chg="mod">
          <ac:chgData name="wkb0307@naver.com" userId="cd0e421b0970c4aa" providerId="LiveId" clId="{7F0F0B1B-C324-46BE-B1A2-7A135ABB7103}" dt="2023-06-09T12:43:16.261" v="1625" actId="1582"/>
          <ac:spMkLst>
            <pc:docMk/>
            <pc:sldMk cId="939813454" sldId="262"/>
            <ac:spMk id="25" creationId="{96165237-4270-B168-BC08-C2E375395BE4}"/>
          </ac:spMkLst>
        </pc:spChg>
        <pc:spChg chg="mod">
          <ac:chgData name="wkb0307@naver.com" userId="cd0e421b0970c4aa" providerId="LiveId" clId="{7F0F0B1B-C324-46BE-B1A2-7A135ABB7103}" dt="2023-06-09T12:43:16.261" v="1625" actId="1582"/>
          <ac:spMkLst>
            <pc:docMk/>
            <pc:sldMk cId="939813454" sldId="262"/>
            <ac:spMk id="28" creationId="{E9FB8560-1620-8BB3-5F6B-3884AEA25017}"/>
          </ac:spMkLst>
        </pc:spChg>
        <pc:spChg chg="mod">
          <ac:chgData name="wkb0307@naver.com" userId="cd0e421b0970c4aa" providerId="LiveId" clId="{7F0F0B1B-C324-46BE-B1A2-7A135ABB7103}" dt="2023-06-09T12:43:16.261" v="1625" actId="1582"/>
          <ac:spMkLst>
            <pc:docMk/>
            <pc:sldMk cId="939813454" sldId="262"/>
            <ac:spMk id="31" creationId="{F07B1897-693F-9A78-8281-05CF0F793A7B}"/>
          </ac:spMkLst>
        </pc:spChg>
        <pc:spChg chg="add mod">
          <ac:chgData name="wkb0307@naver.com" userId="cd0e421b0970c4aa" providerId="LiveId" clId="{7F0F0B1B-C324-46BE-B1A2-7A135ABB7103}" dt="2023-06-09T12:51:28.923" v="2100" actId="1035"/>
          <ac:spMkLst>
            <pc:docMk/>
            <pc:sldMk cId="939813454" sldId="262"/>
            <ac:spMk id="33" creationId="{67272B12-0359-6CF8-D2CB-96BC56A7B448}"/>
          </ac:spMkLst>
        </pc:spChg>
        <pc:spChg chg="add mod">
          <ac:chgData name="wkb0307@naver.com" userId="cd0e421b0970c4aa" providerId="LiveId" clId="{7F0F0B1B-C324-46BE-B1A2-7A135ABB7103}" dt="2023-06-09T12:51:28.923" v="2100" actId="1035"/>
          <ac:spMkLst>
            <pc:docMk/>
            <pc:sldMk cId="939813454" sldId="262"/>
            <ac:spMk id="34" creationId="{31863424-D013-65E5-D494-64E8C2B9E3B8}"/>
          </ac:spMkLst>
        </pc:spChg>
        <pc:spChg chg="add mod">
          <ac:chgData name="wkb0307@naver.com" userId="cd0e421b0970c4aa" providerId="LiveId" clId="{7F0F0B1B-C324-46BE-B1A2-7A135ABB7103}" dt="2023-06-09T12:51:28.923" v="2100" actId="1035"/>
          <ac:spMkLst>
            <pc:docMk/>
            <pc:sldMk cId="939813454" sldId="262"/>
            <ac:spMk id="35" creationId="{4A2A2E3C-8B74-2ACA-150A-8E6094D2BFE4}"/>
          </ac:spMkLst>
        </pc:spChg>
        <pc:spChg chg="add mod">
          <ac:chgData name="wkb0307@naver.com" userId="cd0e421b0970c4aa" providerId="LiveId" clId="{7F0F0B1B-C324-46BE-B1A2-7A135ABB7103}" dt="2023-06-09T12:51:28.923" v="2100" actId="1035"/>
          <ac:spMkLst>
            <pc:docMk/>
            <pc:sldMk cId="939813454" sldId="262"/>
            <ac:spMk id="36" creationId="{5CFE29DC-D2A6-98D3-F98C-F2ECB244F3B4}"/>
          </ac:spMkLst>
        </pc:spChg>
        <pc:grpChg chg="add mod">
          <ac:chgData name="wkb0307@naver.com" userId="cd0e421b0970c4aa" providerId="LiveId" clId="{7F0F0B1B-C324-46BE-B1A2-7A135ABB7103}" dt="2023-06-09T12:51:28.923" v="2100" actId="1035"/>
          <ac:grpSpMkLst>
            <pc:docMk/>
            <pc:sldMk cId="939813454" sldId="262"/>
            <ac:grpSpMk id="23" creationId="{E9DF9BDA-A7E7-1087-D8EC-FD55A03C36A9}"/>
          </ac:grpSpMkLst>
        </pc:grpChg>
        <pc:grpChg chg="add mod">
          <ac:chgData name="wkb0307@naver.com" userId="cd0e421b0970c4aa" providerId="LiveId" clId="{7F0F0B1B-C324-46BE-B1A2-7A135ABB7103}" dt="2023-06-09T12:51:28.923" v="2100" actId="1035"/>
          <ac:grpSpMkLst>
            <pc:docMk/>
            <pc:sldMk cId="939813454" sldId="262"/>
            <ac:grpSpMk id="24" creationId="{015873A7-005B-4DC4-0B44-0DC947073250}"/>
          </ac:grpSpMkLst>
        </pc:grpChg>
        <pc:grpChg chg="add mod">
          <ac:chgData name="wkb0307@naver.com" userId="cd0e421b0970c4aa" providerId="LiveId" clId="{7F0F0B1B-C324-46BE-B1A2-7A135ABB7103}" dt="2023-06-09T12:51:28.923" v="2100" actId="1035"/>
          <ac:grpSpMkLst>
            <pc:docMk/>
            <pc:sldMk cId="939813454" sldId="262"/>
            <ac:grpSpMk id="27" creationId="{24611906-A8CC-945D-472E-379741EDD420}"/>
          </ac:grpSpMkLst>
        </pc:grpChg>
        <pc:grpChg chg="add mod">
          <ac:chgData name="wkb0307@naver.com" userId="cd0e421b0970c4aa" providerId="LiveId" clId="{7F0F0B1B-C324-46BE-B1A2-7A135ABB7103}" dt="2023-06-09T12:51:28.923" v="2100" actId="1035"/>
          <ac:grpSpMkLst>
            <pc:docMk/>
            <pc:sldMk cId="939813454" sldId="262"/>
            <ac:grpSpMk id="30" creationId="{E169B6A2-C602-4CBF-0730-C48E261AFF8D}"/>
          </ac:grpSpMkLst>
        </pc:grpChg>
        <pc:picChg chg="add del mod">
          <ac:chgData name="wkb0307@naver.com" userId="cd0e421b0970c4aa" providerId="LiveId" clId="{7F0F0B1B-C324-46BE-B1A2-7A135ABB7103}" dt="2023-06-09T12:32:07.104" v="1249" actId="21"/>
          <ac:picMkLst>
            <pc:docMk/>
            <pc:sldMk cId="939813454" sldId="262"/>
            <ac:picMk id="13" creationId="{04CC7180-94BF-9F5C-A384-75918326EC3F}"/>
          </ac:picMkLst>
        </pc:picChg>
        <pc:cxnChg chg="del mod">
          <ac:chgData name="wkb0307@naver.com" userId="cd0e421b0970c4aa" providerId="LiveId" clId="{7F0F0B1B-C324-46BE-B1A2-7A135ABB7103}" dt="2023-06-09T12:38:44.241" v="1588" actId="21"/>
          <ac:cxnSpMkLst>
            <pc:docMk/>
            <pc:sldMk cId="939813454" sldId="262"/>
            <ac:cxnSpMk id="4" creationId="{BA3FA585-3C32-1A60-32D6-12775BCEBD40}"/>
          </ac:cxnSpMkLst>
        </pc:cxnChg>
        <pc:cxnChg chg="add mod">
          <ac:chgData name="wkb0307@naver.com" userId="cd0e421b0970c4aa" providerId="LiveId" clId="{7F0F0B1B-C324-46BE-B1A2-7A135ABB7103}" dt="2023-06-09T12:38:48.899" v="1589"/>
          <ac:cxnSpMkLst>
            <pc:docMk/>
            <pc:sldMk cId="939813454" sldId="262"/>
            <ac:cxnSpMk id="18" creationId="{045559F7-4B45-8F9A-0275-DD00410BCAC3}"/>
          </ac:cxnSpMkLst>
        </pc:cxnChg>
        <pc:cxnChg chg="add mod">
          <ac:chgData name="wkb0307@naver.com" userId="cd0e421b0970c4aa" providerId="LiveId" clId="{7F0F0B1B-C324-46BE-B1A2-7A135ABB7103}" dt="2023-06-09T12:43:16.261" v="1625" actId="1582"/>
          <ac:cxnSpMkLst>
            <pc:docMk/>
            <pc:sldMk cId="939813454" sldId="262"/>
            <ac:cxnSpMk id="21" creationId="{93AF02B3-3FEC-8FD3-B425-DBB50EC0A1EE}"/>
          </ac:cxnSpMkLst>
        </pc:cxnChg>
        <pc:cxnChg chg="mod">
          <ac:chgData name="wkb0307@naver.com" userId="cd0e421b0970c4aa" providerId="LiveId" clId="{7F0F0B1B-C324-46BE-B1A2-7A135ABB7103}" dt="2023-06-09T12:43:16.261" v="1625" actId="1582"/>
          <ac:cxnSpMkLst>
            <pc:docMk/>
            <pc:sldMk cId="939813454" sldId="262"/>
            <ac:cxnSpMk id="26" creationId="{E847D763-A8C1-932B-442C-28B53487716B}"/>
          </ac:cxnSpMkLst>
        </pc:cxnChg>
        <pc:cxnChg chg="mod">
          <ac:chgData name="wkb0307@naver.com" userId="cd0e421b0970c4aa" providerId="LiveId" clId="{7F0F0B1B-C324-46BE-B1A2-7A135ABB7103}" dt="2023-06-09T12:43:16.261" v="1625" actId="1582"/>
          <ac:cxnSpMkLst>
            <pc:docMk/>
            <pc:sldMk cId="939813454" sldId="262"/>
            <ac:cxnSpMk id="29" creationId="{A25D29BB-43DA-8D41-730D-0293B0437B50}"/>
          </ac:cxnSpMkLst>
        </pc:cxnChg>
        <pc:cxnChg chg="mod">
          <ac:chgData name="wkb0307@naver.com" userId="cd0e421b0970c4aa" providerId="LiveId" clId="{7F0F0B1B-C324-46BE-B1A2-7A135ABB7103}" dt="2023-06-09T12:43:16.261" v="1625" actId="1582"/>
          <ac:cxnSpMkLst>
            <pc:docMk/>
            <pc:sldMk cId="939813454" sldId="262"/>
            <ac:cxnSpMk id="32" creationId="{2863F2AC-461F-5E2B-87A3-4A0EB7AB615E}"/>
          </ac:cxnSpMkLst>
        </pc:cxnChg>
      </pc:sldChg>
      <pc:sldChg chg="addSp delSp modSp mod ord">
        <pc:chgData name="wkb0307@naver.com" userId="cd0e421b0970c4aa" providerId="LiveId" clId="{7F0F0B1B-C324-46BE-B1A2-7A135ABB7103}" dt="2023-06-09T11:48:46.891" v="746" actId="1076"/>
        <pc:sldMkLst>
          <pc:docMk/>
          <pc:sldMk cId="2691442153" sldId="263"/>
        </pc:sldMkLst>
        <pc:spChg chg="add del mod">
          <ac:chgData name="wkb0307@naver.com" userId="cd0e421b0970c4aa" providerId="LiveId" clId="{7F0F0B1B-C324-46BE-B1A2-7A135ABB7103}" dt="2023-06-09T11:44:53.769" v="559"/>
          <ac:spMkLst>
            <pc:docMk/>
            <pc:sldMk cId="2691442153" sldId="263"/>
            <ac:spMk id="2" creationId="{AA7FBDA2-FE9F-0857-FF2C-581129411036}"/>
          </ac:spMkLst>
        </pc:spChg>
        <pc:spChg chg="mod">
          <ac:chgData name="wkb0307@naver.com" userId="cd0e421b0970c4aa" providerId="LiveId" clId="{7F0F0B1B-C324-46BE-B1A2-7A135ABB7103}" dt="2023-06-09T11:48:46.891" v="746" actId="1076"/>
          <ac:spMkLst>
            <pc:docMk/>
            <pc:sldMk cId="2691442153" sldId="263"/>
            <ac:spMk id="3" creationId="{9F69633A-B4DE-0495-685B-57909A33B0A3}"/>
          </ac:spMkLst>
        </pc:spChg>
      </pc:sldChg>
      <pc:sldChg chg="addSp delSp modSp mod">
        <pc:chgData name="wkb0307@naver.com" userId="cd0e421b0970c4aa" providerId="LiveId" clId="{7F0F0B1B-C324-46BE-B1A2-7A135ABB7103}" dt="2023-06-09T11:54:17.381" v="887" actId="208"/>
        <pc:sldMkLst>
          <pc:docMk/>
          <pc:sldMk cId="127451978" sldId="268"/>
        </pc:sldMkLst>
        <pc:spChg chg="add mod">
          <ac:chgData name="wkb0307@naver.com" userId="cd0e421b0970c4aa" providerId="LiveId" clId="{7F0F0B1B-C324-46BE-B1A2-7A135ABB7103}" dt="2023-06-09T10:06:03.591" v="230"/>
          <ac:spMkLst>
            <pc:docMk/>
            <pc:sldMk cId="127451978" sldId="268"/>
            <ac:spMk id="4" creationId="{62FAE12B-3DE1-E0C4-A1FD-BE7E19DEB770}"/>
          </ac:spMkLst>
        </pc:spChg>
        <pc:spChg chg="add del mod">
          <ac:chgData name="wkb0307@naver.com" userId="cd0e421b0970c4aa" providerId="LiveId" clId="{7F0F0B1B-C324-46BE-B1A2-7A135ABB7103}" dt="2023-06-09T11:54:17.381" v="887" actId="208"/>
          <ac:spMkLst>
            <pc:docMk/>
            <pc:sldMk cId="127451978" sldId="268"/>
            <ac:spMk id="5" creationId="{0CE925D8-8339-FF6B-BFB8-3E672FFE38A6}"/>
          </ac:spMkLst>
        </pc:spChg>
        <pc:spChg chg="add del mod">
          <ac:chgData name="wkb0307@naver.com" userId="cd0e421b0970c4aa" providerId="LiveId" clId="{7F0F0B1B-C324-46BE-B1A2-7A135ABB7103}" dt="2023-06-09T11:52:58.072" v="863" actId="478"/>
          <ac:spMkLst>
            <pc:docMk/>
            <pc:sldMk cId="127451978" sldId="268"/>
            <ac:spMk id="6" creationId="{011AD646-0DA5-2003-7144-2CA3615718A3}"/>
          </ac:spMkLst>
        </pc:spChg>
        <pc:spChg chg="del">
          <ac:chgData name="wkb0307@naver.com" userId="cd0e421b0970c4aa" providerId="LiveId" clId="{7F0F0B1B-C324-46BE-B1A2-7A135ABB7103}" dt="2023-06-09T10:06:02.703" v="229" actId="478"/>
          <ac:spMkLst>
            <pc:docMk/>
            <pc:sldMk cId="127451978" sldId="268"/>
            <ac:spMk id="8" creationId="{E16AA9E0-C461-E4D9-521D-557EDE03201C}"/>
          </ac:spMkLst>
        </pc:spChg>
        <pc:picChg chg="add mod">
          <ac:chgData name="wkb0307@naver.com" userId="cd0e421b0970c4aa" providerId="LiveId" clId="{7F0F0B1B-C324-46BE-B1A2-7A135ABB7103}" dt="2023-06-09T10:06:03.591" v="230"/>
          <ac:picMkLst>
            <pc:docMk/>
            <pc:sldMk cId="127451978" sldId="268"/>
            <ac:picMk id="2" creationId="{3A9C1E29-E56C-E9BD-6821-2D880B000AD8}"/>
          </ac:picMkLst>
        </pc:picChg>
        <pc:picChg chg="del mod modCrop">
          <ac:chgData name="wkb0307@naver.com" userId="cd0e421b0970c4aa" providerId="LiveId" clId="{7F0F0B1B-C324-46BE-B1A2-7A135ABB7103}" dt="2023-06-09T10:04:08.005" v="204" actId="21"/>
          <ac:picMkLst>
            <pc:docMk/>
            <pc:sldMk cId="127451978" sldId="268"/>
            <ac:picMk id="3" creationId="{048A9364-2EAD-94CE-E8C9-B73A0772E4E1}"/>
          </ac:picMkLst>
        </pc:picChg>
      </pc:sldChg>
      <pc:sldChg chg="delSp del mod">
        <pc:chgData name="wkb0307@naver.com" userId="cd0e421b0970c4aa" providerId="LiveId" clId="{7F0F0B1B-C324-46BE-B1A2-7A135ABB7103}" dt="2023-06-09T10:41:36.238" v="285" actId="47"/>
        <pc:sldMkLst>
          <pc:docMk/>
          <pc:sldMk cId="867820631" sldId="269"/>
        </pc:sldMkLst>
        <pc:spChg chg="del">
          <ac:chgData name="wkb0307@naver.com" userId="cd0e421b0970c4aa" providerId="LiveId" clId="{7F0F0B1B-C324-46BE-B1A2-7A135ABB7103}" dt="2023-06-09T10:06:00.280" v="228" actId="21"/>
          <ac:spMkLst>
            <pc:docMk/>
            <pc:sldMk cId="867820631" sldId="269"/>
            <ac:spMk id="6" creationId="{E1DB4159-64C9-4640-E5D2-723DD0090F94}"/>
          </ac:spMkLst>
        </pc:spChg>
        <pc:picChg chg="del">
          <ac:chgData name="wkb0307@naver.com" userId="cd0e421b0970c4aa" providerId="LiveId" clId="{7F0F0B1B-C324-46BE-B1A2-7A135ABB7103}" dt="2023-06-09T10:06:00.280" v="228" actId="21"/>
          <ac:picMkLst>
            <pc:docMk/>
            <pc:sldMk cId="867820631" sldId="269"/>
            <ac:picMk id="4" creationId="{34C4865D-D32F-8768-8C78-BD6067F9E574}"/>
          </ac:picMkLst>
        </pc:picChg>
      </pc:sldChg>
      <pc:sldChg chg="addSp delSp modSp mod">
        <pc:chgData name="wkb0307@naver.com" userId="cd0e421b0970c4aa" providerId="LiveId" clId="{7F0F0B1B-C324-46BE-B1A2-7A135ABB7103}" dt="2023-06-09T12:08:20.921" v="1055" actId="1076"/>
        <pc:sldMkLst>
          <pc:docMk/>
          <pc:sldMk cId="137919265" sldId="271"/>
        </pc:sldMkLst>
        <pc:spChg chg="add del mod">
          <ac:chgData name="wkb0307@naver.com" userId="cd0e421b0970c4aa" providerId="LiveId" clId="{7F0F0B1B-C324-46BE-B1A2-7A135ABB7103}" dt="2023-06-09T12:00:23.123" v="905"/>
          <ac:spMkLst>
            <pc:docMk/>
            <pc:sldMk cId="137919265" sldId="271"/>
            <ac:spMk id="12" creationId="{3FEBE50C-7F88-1066-B164-21073A89DD49}"/>
          </ac:spMkLst>
        </pc:spChg>
        <pc:spChg chg="add del mod">
          <ac:chgData name="wkb0307@naver.com" userId="cd0e421b0970c4aa" providerId="LiveId" clId="{7F0F0B1B-C324-46BE-B1A2-7A135ABB7103}" dt="2023-06-09T12:00:23.123" v="905"/>
          <ac:spMkLst>
            <pc:docMk/>
            <pc:sldMk cId="137919265" sldId="271"/>
            <ac:spMk id="13" creationId="{BFF186CE-EAC9-5B3D-DD20-F0E4A6EB0E6A}"/>
          </ac:spMkLst>
        </pc:spChg>
        <pc:spChg chg="add del mod">
          <ac:chgData name="wkb0307@naver.com" userId="cd0e421b0970c4aa" providerId="LiveId" clId="{7F0F0B1B-C324-46BE-B1A2-7A135ABB7103}" dt="2023-06-09T12:00:23.123" v="905"/>
          <ac:spMkLst>
            <pc:docMk/>
            <pc:sldMk cId="137919265" sldId="271"/>
            <ac:spMk id="15" creationId="{5E381CE5-86B3-B6C2-1007-0F3CB21B8820}"/>
          </ac:spMkLst>
        </pc:spChg>
        <pc:spChg chg="add mod">
          <ac:chgData name="wkb0307@naver.com" userId="cd0e421b0970c4aa" providerId="LiveId" clId="{7F0F0B1B-C324-46BE-B1A2-7A135ABB7103}" dt="2023-06-09T12:01:23.793" v="920" actId="164"/>
          <ac:spMkLst>
            <pc:docMk/>
            <pc:sldMk cId="137919265" sldId="271"/>
            <ac:spMk id="23" creationId="{95784946-320A-9412-5EF9-262DC4F788F5}"/>
          </ac:spMkLst>
        </pc:spChg>
        <pc:spChg chg="add mod">
          <ac:chgData name="wkb0307@naver.com" userId="cd0e421b0970c4aa" providerId="LiveId" clId="{7F0F0B1B-C324-46BE-B1A2-7A135ABB7103}" dt="2023-06-09T12:07:48.599" v="1014" actId="1076"/>
          <ac:spMkLst>
            <pc:docMk/>
            <pc:sldMk cId="137919265" sldId="271"/>
            <ac:spMk id="24" creationId="{A897C423-D302-9CE1-376F-56791BA13F50}"/>
          </ac:spMkLst>
        </pc:spChg>
        <pc:spChg chg="mod">
          <ac:chgData name="wkb0307@naver.com" userId="cd0e421b0970c4aa" providerId="LiveId" clId="{7F0F0B1B-C324-46BE-B1A2-7A135ABB7103}" dt="2023-06-09T12:07:48.599" v="1014" actId="1076"/>
          <ac:spMkLst>
            <pc:docMk/>
            <pc:sldMk cId="137919265" sldId="271"/>
            <ac:spMk id="25" creationId="{E00D5814-D1F4-A77F-66B5-ED2A0FB3D656}"/>
          </ac:spMkLst>
        </pc:spChg>
        <pc:spChg chg="del">
          <ac:chgData name="wkb0307@naver.com" userId="cd0e421b0970c4aa" providerId="LiveId" clId="{7F0F0B1B-C324-46BE-B1A2-7A135ABB7103}" dt="2023-06-09T12:00:23.987" v="906" actId="478"/>
          <ac:spMkLst>
            <pc:docMk/>
            <pc:sldMk cId="137919265" sldId="271"/>
            <ac:spMk id="26" creationId="{8F71FD25-C86A-8FDD-D233-8BE6F252DF94}"/>
          </ac:spMkLst>
        </pc:spChg>
        <pc:spChg chg="del">
          <ac:chgData name="wkb0307@naver.com" userId="cd0e421b0970c4aa" providerId="LiveId" clId="{7F0F0B1B-C324-46BE-B1A2-7A135ABB7103}" dt="2023-06-09T12:00:23.987" v="906" actId="478"/>
          <ac:spMkLst>
            <pc:docMk/>
            <pc:sldMk cId="137919265" sldId="271"/>
            <ac:spMk id="27" creationId="{B46AD543-8516-7BAB-594D-A39AA935EE00}"/>
          </ac:spMkLst>
        </pc:spChg>
        <pc:spChg chg="add mod">
          <ac:chgData name="wkb0307@naver.com" userId="cd0e421b0970c4aa" providerId="LiveId" clId="{7F0F0B1B-C324-46BE-B1A2-7A135ABB7103}" dt="2023-06-09T12:07:48.599" v="1014" actId="1076"/>
          <ac:spMkLst>
            <pc:docMk/>
            <pc:sldMk cId="137919265" sldId="271"/>
            <ac:spMk id="28" creationId="{2B4A35BE-995D-0A3F-1B19-8CE2C506AFDE}"/>
          </ac:spMkLst>
        </pc:spChg>
        <pc:grpChg chg="add mod">
          <ac:chgData name="wkb0307@naver.com" userId="cd0e421b0970c4aa" providerId="LiveId" clId="{7F0F0B1B-C324-46BE-B1A2-7A135ABB7103}" dt="2023-06-09T12:07:48.599" v="1014" actId="1076"/>
          <ac:grpSpMkLst>
            <pc:docMk/>
            <pc:sldMk cId="137919265" sldId="271"/>
            <ac:grpSpMk id="31" creationId="{DE33B5A6-8709-DF90-4D49-D4DE94FDEC9A}"/>
          </ac:grpSpMkLst>
        </pc:grpChg>
        <pc:picChg chg="add del mod">
          <ac:chgData name="wkb0307@naver.com" userId="cd0e421b0970c4aa" providerId="LiveId" clId="{7F0F0B1B-C324-46BE-B1A2-7A135ABB7103}" dt="2023-06-09T12:00:23.123" v="905"/>
          <ac:picMkLst>
            <pc:docMk/>
            <pc:sldMk cId="137919265" sldId="271"/>
            <ac:picMk id="2" creationId="{2D731E36-E9B2-C75A-C22C-70E354306695}"/>
          </ac:picMkLst>
        </pc:picChg>
        <pc:picChg chg="add del mod">
          <ac:chgData name="wkb0307@naver.com" userId="cd0e421b0970c4aa" providerId="LiveId" clId="{7F0F0B1B-C324-46BE-B1A2-7A135ABB7103}" dt="2023-06-09T12:00:23.123" v="905"/>
          <ac:picMkLst>
            <pc:docMk/>
            <pc:sldMk cId="137919265" sldId="271"/>
            <ac:picMk id="6" creationId="{CD55C66E-26AE-7BBA-8E05-D96DACC67DF1}"/>
          </ac:picMkLst>
        </pc:picChg>
        <pc:picChg chg="add del mod">
          <ac:chgData name="wkb0307@naver.com" userId="cd0e421b0970c4aa" providerId="LiveId" clId="{7F0F0B1B-C324-46BE-B1A2-7A135ABB7103}" dt="2023-06-09T12:00:23.123" v="905"/>
          <ac:picMkLst>
            <pc:docMk/>
            <pc:sldMk cId="137919265" sldId="271"/>
            <ac:picMk id="7" creationId="{26625226-B814-121A-2B4D-B79B970CE6F0}"/>
          </ac:picMkLst>
        </pc:picChg>
        <pc:picChg chg="mod">
          <ac:chgData name="wkb0307@naver.com" userId="cd0e421b0970c4aa" providerId="LiveId" clId="{7F0F0B1B-C324-46BE-B1A2-7A135ABB7103}" dt="2023-06-09T12:07:48.599" v="1014" actId="1076"/>
          <ac:picMkLst>
            <pc:docMk/>
            <pc:sldMk cId="137919265" sldId="271"/>
            <ac:picMk id="8" creationId="{E978FFC9-6980-406B-9329-0C6F27FF289A}"/>
          </ac:picMkLst>
        </pc:picChg>
        <pc:picChg chg="del mod">
          <ac:chgData name="wkb0307@naver.com" userId="cd0e421b0970c4aa" providerId="LiveId" clId="{7F0F0B1B-C324-46BE-B1A2-7A135ABB7103}" dt="2023-06-09T12:00:23.987" v="906" actId="478"/>
          <ac:picMkLst>
            <pc:docMk/>
            <pc:sldMk cId="137919265" sldId="271"/>
            <ac:picMk id="14" creationId="{4B393DDE-62FD-E1FC-2792-B6B53B071F0F}"/>
          </ac:picMkLst>
        </pc:picChg>
        <pc:picChg chg="add mod">
          <ac:chgData name="wkb0307@naver.com" userId="cd0e421b0970c4aa" providerId="LiveId" clId="{7F0F0B1B-C324-46BE-B1A2-7A135ABB7103}" dt="2023-06-09T12:07:48.599" v="1014" actId="1076"/>
          <ac:picMkLst>
            <pc:docMk/>
            <pc:sldMk cId="137919265" sldId="271"/>
            <ac:picMk id="16" creationId="{95BC3545-4F2B-1473-66D3-0C4517DCB833}"/>
          </ac:picMkLst>
        </pc:picChg>
        <pc:picChg chg="add mod">
          <ac:chgData name="wkb0307@naver.com" userId="cd0e421b0970c4aa" providerId="LiveId" clId="{7F0F0B1B-C324-46BE-B1A2-7A135ABB7103}" dt="2023-06-09T12:07:48.599" v="1014" actId="1076"/>
          <ac:picMkLst>
            <pc:docMk/>
            <pc:sldMk cId="137919265" sldId="271"/>
            <ac:picMk id="18" creationId="{3876BCA5-142B-25B0-DEED-FF8BE13A8B88}"/>
          </ac:picMkLst>
        </pc:picChg>
        <pc:picChg chg="del mod">
          <ac:chgData name="wkb0307@naver.com" userId="cd0e421b0970c4aa" providerId="LiveId" clId="{7F0F0B1B-C324-46BE-B1A2-7A135ABB7103}" dt="2023-06-09T12:00:23.987" v="906" actId="478"/>
          <ac:picMkLst>
            <pc:docMk/>
            <pc:sldMk cId="137919265" sldId="271"/>
            <ac:picMk id="19" creationId="{B9946EA5-CE83-84B6-3E9F-D614B1E5DFF9}"/>
          </ac:picMkLst>
        </pc:picChg>
        <pc:picChg chg="add mod">
          <ac:chgData name="wkb0307@naver.com" userId="cd0e421b0970c4aa" providerId="LiveId" clId="{7F0F0B1B-C324-46BE-B1A2-7A135ABB7103}" dt="2023-06-09T12:01:23.793" v="920" actId="164"/>
          <ac:picMkLst>
            <pc:docMk/>
            <pc:sldMk cId="137919265" sldId="271"/>
            <ac:picMk id="20" creationId="{4DEB993A-8D51-D50B-BAB9-4E59CC43404F}"/>
          </ac:picMkLst>
        </pc:picChg>
        <pc:picChg chg="del mod">
          <ac:chgData name="wkb0307@naver.com" userId="cd0e421b0970c4aa" providerId="LiveId" clId="{7F0F0B1B-C324-46BE-B1A2-7A135ABB7103}" dt="2023-06-09T12:00:23.987" v="906" actId="478"/>
          <ac:picMkLst>
            <pc:docMk/>
            <pc:sldMk cId="137919265" sldId="271"/>
            <ac:picMk id="21" creationId="{88CDC3CE-3E7D-D7B6-028A-12C56BCE7777}"/>
          </ac:picMkLst>
        </pc:picChg>
        <pc:cxnChg chg="mod">
          <ac:chgData name="wkb0307@naver.com" userId="cd0e421b0970c4aa" providerId="LiveId" clId="{7F0F0B1B-C324-46BE-B1A2-7A135ABB7103}" dt="2023-06-09T12:08:20.921" v="1055" actId="1076"/>
          <ac:cxnSpMkLst>
            <pc:docMk/>
            <pc:sldMk cId="137919265" sldId="271"/>
            <ac:cxnSpMk id="3" creationId="{77BB4D27-1B62-36AD-1B8B-450F51D5E9D5}"/>
          </ac:cxnSpMkLst>
        </pc:cxnChg>
        <pc:cxnChg chg="add del mod">
          <ac:chgData name="wkb0307@naver.com" userId="cd0e421b0970c4aa" providerId="LiveId" clId="{7F0F0B1B-C324-46BE-B1A2-7A135ABB7103}" dt="2023-06-09T12:00:23.123" v="905"/>
          <ac:cxnSpMkLst>
            <pc:docMk/>
            <pc:sldMk cId="137919265" sldId="271"/>
            <ac:cxnSpMk id="4" creationId="{473591E0-F1FC-AF74-9D9E-9427C2BDD155}"/>
          </ac:cxnSpMkLst>
        </pc:cxnChg>
        <pc:cxnChg chg="mod">
          <ac:chgData name="wkb0307@naver.com" userId="cd0e421b0970c4aa" providerId="LiveId" clId="{7F0F0B1B-C324-46BE-B1A2-7A135ABB7103}" dt="2023-06-09T12:07:48.599" v="1014" actId="1076"/>
          <ac:cxnSpMkLst>
            <pc:docMk/>
            <pc:sldMk cId="137919265" sldId="271"/>
            <ac:cxnSpMk id="10" creationId="{1409EA85-AE0F-93B9-4227-71BCE195E220}"/>
          </ac:cxnSpMkLst>
        </pc:cxnChg>
        <pc:cxnChg chg="add mod">
          <ac:chgData name="wkb0307@naver.com" userId="cd0e421b0970c4aa" providerId="LiveId" clId="{7F0F0B1B-C324-46BE-B1A2-7A135ABB7103}" dt="2023-06-09T12:07:48.599" v="1014" actId="1076"/>
          <ac:cxnSpMkLst>
            <pc:docMk/>
            <pc:sldMk cId="137919265" sldId="271"/>
            <ac:cxnSpMk id="17" creationId="{0666F590-11B5-7418-BC55-E9F231401FE7}"/>
          </ac:cxnSpMkLst>
        </pc:cxnChg>
        <pc:cxnChg chg="del">
          <ac:chgData name="wkb0307@naver.com" userId="cd0e421b0970c4aa" providerId="LiveId" clId="{7F0F0B1B-C324-46BE-B1A2-7A135ABB7103}" dt="2023-06-09T12:00:23.987" v="906" actId="478"/>
          <ac:cxnSpMkLst>
            <pc:docMk/>
            <pc:sldMk cId="137919265" sldId="271"/>
            <ac:cxnSpMk id="22" creationId="{1149BF92-2FC4-92DC-E89C-D3CF261BEC95}"/>
          </ac:cxnSpMkLst>
        </pc:cxnChg>
      </pc:sldChg>
      <pc:sldChg chg="delSp mod">
        <pc:chgData name="wkb0307@naver.com" userId="cd0e421b0970c4aa" providerId="LiveId" clId="{7F0F0B1B-C324-46BE-B1A2-7A135ABB7103}" dt="2023-06-09T12:00:17.110" v="903" actId="21"/>
        <pc:sldMkLst>
          <pc:docMk/>
          <pc:sldMk cId="4194528893" sldId="272"/>
        </pc:sldMkLst>
        <pc:spChg chg="del">
          <ac:chgData name="wkb0307@naver.com" userId="cd0e421b0970c4aa" providerId="LiveId" clId="{7F0F0B1B-C324-46BE-B1A2-7A135ABB7103}" dt="2023-06-09T12:00:17.110" v="903" actId="21"/>
          <ac:spMkLst>
            <pc:docMk/>
            <pc:sldMk cId="4194528893" sldId="272"/>
            <ac:spMk id="12" creationId="{CCF1EA40-F784-6496-5E6C-130713687556}"/>
          </ac:spMkLst>
        </pc:spChg>
        <pc:spChg chg="del">
          <ac:chgData name="wkb0307@naver.com" userId="cd0e421b0970c4aa" providerId="LiveId" clId="{7F0F0B1B-C324-46BE-B1A2-7A135ABB7103}" dt="2023-06-09T12:00:17.110" v="903" actId="21"/>
          <ac:spMkLst>
            <pc:docMk/>
            <pc:sldMk cId="4194528893" sldId="272"/>
            <ac:spMk id="13" creationId="{943498E4-8473-5DB9-497C-D6519E4FC7DF}"/>
          </ac:spMkLst>
        </pc:spChg>
        <pc:spChg chg="del">
          <ac:chgData name="wkb0307@naver.com" userId="cd0e421b0970c4aa" providerId="LiveId" clId="{7F0F0B1B-C324-46BE-B1A2-7A135ABB7103}" dt="2023-06-09T12:00:17.110" v="903" actId="21"/>
          <ac:spMkLst>
            <pc:docMk/>
            <pc:sldMk cId="4194528893" sldId="272"/>
            <ac:spMk id="15" creationId="{A8E02DB2-F460-D4B7-F49D-854E0D85B818}"/>
          </ac:spMkLst>
        </pc:spChg>
        <pc:picChg chg="del">
          <ac:chgData name="wkb0307@naver.com" userId="cd0e421b0970c4aa" providerId="LiveId" clId="{7F0F0B1B-C324-46BE-B1A2-7A135ABB7103}" dt="2023-06-09T12:00:17.110" v="903" actId="21"/>
          <ac:picMkLst>
            <pc:docMk/>
            <pc:sldMk cId="4194528893" sldId="272"/>
            <ac:picMk id="7" creationId="{629DD7D3-51C6-9574-A0DA-916CFB103577}"/>
          </ac:picMkLst>
        </pc:picChg>
        <pc:picChg chg="del">
          <ac:chgData name="wkb0307@naver.com" userId="cd0e421b0970c4aa" providerId="LiveId" clId="{7F0F0B1B-C324-46BE-B1A2-7A135ABB7103}" dt="2023-06-09T12:00:17.110" v="903" actId="21"/>
          <ac:picMkLst>
            <pc:docMk/>
            <pc:sldMk cId="4194528893" sldId="272"/>
            <ac:picMk id="11" creationId="{9CF789B4-213A-6189-2DDE-F69340109B4E}"/>
          </ac:picMkLst>
        </pc:picChg>
        <pc:picChg chg="del">
          <ac:chgData name="wkb0307@naver.com" userId="cd0e421b0970c4aa" providerId="LiveId" clId="{7F0F0B1B-C324-46BE-B1A2-7A135ABB7103}" dt="2023-06-09T12:00:17.110" v="903" actId="21"/>
          <ac:picMkLst>
            <pc:docMk/>
            <pc:sldMk cId="4194528893" sldId="272"/>
            <ac:picMk id="19" creationId="{B9946EA5-CE83-84B6-3E9F-D614B1E5DFF9}"/>
          </ac:picMkLst>
        </pc:picChg>
        <pc:cxnChg chg="del">
          <ac:chgData name="wkb0307@naver.com" userId="cd0e421b0970c4aa" providerId="LiveId" clId="{7F0F0B1B-C324-46BE-B1A2-7A135ABB7103}" dt="2023-06-09T12:00:17.110" v="903" actId="21"/>
          <ac:cxnSpMkLst>
            <pc:docMk/>
            <pc:sldMk cId="4194528893" sldId="272"/>
            <ac:cxnSpMk id="22" creationId="{1149BF92-2FC4-92DC-E89C-D3CF261BEC95}"/>
          </ac:cxnSpMkLst>
        </pc:cxnChg>
      </pc:sldChg>
      <pc:sldChg chg="modSp mod">
        <pc:chgData name="wkb0307@naver.com" userId="cd0e421b0970c4aa" providerId="LiveId" clId="{7F0F0B1B-C324-46BE-B1A2-7A135ABB7103}" dt="2023-06-09T11:55:51.457" v="888" actId="14100"/>
        <pc:sldMkLst>
          <pc:docMk/>
          <pc:sldMk cId="1350263439" sldId="273"/>
        </pc:sldMkLst>
        <pc:spChg chg="mod">
          <ac:chgData name="wkb0307@naver.com" userId="cd0e421b0970c4aa" providerId="LiveId" clId="{7F0F0B1B-C324-46BE-B1A2-7A135ABB7103}" dt="2023-06-09T11:55:51.457" v="888" actId="14100"/>
          <ac:spMkLst>
            <pc:docMk/>
            <pc:sldMk cId="1350263439" sldId="273"/>
            <ac:spMk id="3" creationId="{575BF0B3-AE61-10A4-9B4D-8FEEF1568775}"/>
          </ac:spMkLst>
        </pc:spChg>
      </pc:sldChg>
      <pc:sldChg chg="modSp mod">
        <pc:chgData name="wkb0307@naver.com" userId="cd0e421b0970c4aa" providerId="LiveId" clId="{7F0F0B1B-C324-46BE-B1A2-7A135ABB7103}" dt="2023-06-09T12:07:49.081" v="1015" actId="1076"/>
        <pc:sldMkLst>
          <pc:docMk/>
          <pc:sldMk cId="2255081938" sldId="274"/>
        </pc:sldMkLst>
        <pc:spChg chg="mod">
          <ac:chgData name="wkb0307@naver.com" userId="cd0e421b0970c4aa" providerId="LiveId" clId="{7F0F0B1B-C324-46BE-B1A2-7A135ABB7103}" dt="2023-06-09T12:03:59.604" v="974"/>
          <ac:spMkLst>
            <pc:docMk/>
            <pc:sldMk cId="2255081938" sldId="274"/>
            <ac:spMk id="6" creationId="{0BD72DA0-7E44-FD8C-B982-59824AB43118}"/>
          </ac:spMkLst>
        </pc:spChg>
        <pc:spChg chg="mod">
          <ac:chgData name="wkb0307@naver.com" userId="cd0e421b0970c4aa" providerId="LiveId" clId="{7F0F0B1B-C324-46BE-B1A2-7A135ABB7103}" dt="2023-06-09T12:07:49.081" v="1015" actId="1076"/>
          <ac:spMkLst>
            <pc:docMk/>
            <pc:sldMk cId="2255081938" sldId="274"/>
            <ac:spMk id="15" creationId="{69830BEE-2363-52B7-EA24-FDD86B397BD6}"/>
          </ac:spMkLst>
        </pc:spChg>
      </pc:sldChg>
      <pc:sldChg chg="del">
        <pc:chgData name="wkb0307@naver.com" userId="cd0e421b0970c4aa" providerId="LiveId" clId="{7F0F0B1B-C324-46BE-B1A2-7A135ABB7103}" dt="2023-06-09T09:31:41.725" v="57" actId="2696"/>
        <pc:sldMkLst>
          <pc:docMk/>
          <pc:sldMk cId="558281030" sldId="275"/>
        </pc:sldMkLst>
      </pc:sldChg>
      <pc:sldChg chg="modSp add mod">
        <pc:chgData name="wkb0307@naver.com" userId="cd0e421b0970c4aa" providerId="LiveId" clId="{7F0F0B1B-C324-46BE-B1A2-7A135ABB7103}" dt="2023-06-09T13:04:45.914" v="2680" actId="20577"/>
        <pc:sldMkLst>
          <pc:docMk/>
          <pc:sldMk cId="922506417" sldId="275"/>
        </pc:sldMkLst>
        <pc:spChg chg="mod">
          <ac:chgData name="wkb0307@naver.com" userId="cd0e421b0970c4aa" providerId="LiveId" clId="{7F0F0B1B-C324-46BE-B1A2-7A135ABB7103}" dt="2023-06-09T13:04:45.914" v="2680" actId="20577"/>
          <ac:spMkLst>
            <pc:docMk/>
            <pc:sldMk cId="922506417" sldId="275"/>
            <ac:spMk id="5" creationId="{DD156967-82ED-E17D-89D5-65F107FE61E6}"/>
          </ac:spMkLst>
        </pc:spChg>
        <pc:spChg chg="mod">
          <ac:chgData name="wkb0307@naver.com" userId="cd0e421b0970c4aa" providerId="LiveId" clId="{7F0F0B1B-C324-46BE-B1A2-7A135ABB7103}" dt="2023-06-09T13:04:42.073" v="2678"/>
          <ac:spMkLst>
            <pc:docMk/>
            <pc:sldMk cId="922506417" sldId="275"/>
            <ac:spMk id="11" creationId="{BF01D0CF-8ACB-B465-375F-76AB2F05737F}"/>
          </ac:spMkLst>
        </pc:spChg>
      </pc:sldChg>
      <pc:sldChg chg="addSp modSp mod">
        <pc:chgData name="wkb0307@naver.com" userId="cd0e421b0970c4aa" providerId="LiveId" clId="{7F0F0B1B-C324-46BE-B1A2-7A135ABB7103}" dt="2023-06-09T12:08:11.836" v="1053" actId="20577"/>
        <pc:sldMkLst>
          <pc:docMk/>
          <pc:sldMk cId="1790243341" sldId="276"/>
        </pc:sldMkLst>
        <pc:spChg chg="add mod">
          <ac:chgData name="wkb0307@naver.com" userId="cd0e421b0970c4aa" providerId="LiveId" clId="{7F0F0B1B-C324-46BE-B1A2-7A135ABB7103}" dt="2023-06-09T09:25:33.448" v="55" actId="5793"/>
          <ac:spMkLst>
            <pc:docMk/>
            <pc:sldMk cId="1790243341" sldId="276"/>
            <ac:spMk id="4" creationId="{FC95EA0E-536D-6254-905F-C90FBAF0FFAE}"/>
          </ac:spMkLst>
        </pc:spChg>
        <pc:spChg chg="mod">
          <ac:chgData name="wkb0307@naver.com" userId="cd0e421b0970c4aa" providerId="LiveId" clId="{7F0F0B1B-C324-46BE-B1A2-7A135ABB7103}" dt="2023-06-09T12:08:11.836" v="1053" actId="20577"/>
          <ac:spMkLst>
            <pc:docMk/>
            <pc:sldMk cId="1790243341" sldId="276"/>
            <ac:spMk id="10" creationId="{BE7C2458-B7D2-CB3F-EF0F-1B20A64179AC}"/>
          </ac:spMkLst>
        </pc:spChg>
      </pc:sldChg>
      <pc:sldChg chg="modSp mod">
        <pc:chgData name="wkb0307@naver.com" userId="cd0e421b0970c4aa" providerId="LiveId" clId="{7F0F0B1B-C324-46BE-B1A2-7A135ABB7103}" dt="2023-06-09T13:06:42.659" v="2691" actId="207"/>
        <pc:sldMkLst>
          <pc:docMk/>
          <pc:sldMk cId="4137263546" sldId="277"/>
        </pc:sldMkLst>
        <pc:spChg chg="mod">
          <ac:chgData name="wkb0307@naver.com" userId="cd0e421b0970c4aa" providerId="LiveId" clId="{7F0F0B1B-C324-46BE-B1A2-7A135ABB7103}" dt="2023-06-09T13:06:42.659" v="2691" actId="207"/>
          <ac:spMkLst>
            <pc:docMk/>
            <pc:sldMk cId="4137263546" sldId="277"/>
            <ac:spMk id="8" creationId="{166448B2-005E-5D5D-C9C7-9E7BAC064156}"/>
          </ac:spMkLst>
        </pc:spChg>
      </pc:sldChg>
      <pc:sldChg chg="delSp modSp mod">
        <pc:chgData name="wkb0307@naver.com" userId="cd0e421b0970c4aa" providerId="LiveId" clId="{7F0F0B1B-C324-46BE-B1A2-7A135ABB7103}" dt="2023-06-09T12:11:09.126" v="1093" actId="1076"/>
        <pc:sldMkLst>
          <pc:docMk/>
          <pc:sldMk cId="3858722980" sldId="278"/>
        </pc:sldMkLst>
        <pc:spChg chg="mod">
          <ac:chgData name="wkb0307@naver.com" userId="cd0e421b0970c4aa" providerId="LiveId" clId="{7F0F0B1B-C324-46BE-B1A2-7A135ABB7103}" dt="2023-06-09T12:11:09.126" v="1093" actId="1076"/>
          <ac:spMkLst>
            <pc:docMk/>
            <pc:sldMk cId="3858722980" sldId="278"/>
            <ac:spMk id="10" creationId="{9AAE6F04-6C20-5D11-6A66-7DE9898F6EF5}"/>
          </ac:spMkLst>
        </pc:spChg>
        <pc:spChg chg="del">
          <ac:chgData name="wkb0307@naver.com" userId="cd0e421b0970c4aa" providerId="LiveId" clId="{7F0F0B1B-C324-46BE-B1A2-7A135ABB7103}" dt="2023-06-09T12:09:55.142" v="1057" actId="478"/>
          <ac:spMkLst>
            <pc:docMk/>
            <pc:sldMk cId="3858722980" sldId="278"/>
            <ac:spMk id="11" creationId="{BEAAE37F-79EC-8903-3CF9-D6D5598CDAB6}"/>
          </ac:spMkLst>
        </pc:spChg>
        <pc:spChg chg="del">
          <ac:chgData name="wkb0307@naver.com" userId="cd0e421b0970c4aa" providerId="LiveId" clId="{7F0F0B1B-C324-46BE-B1A2-7A135ABB7103}" dt="2023-06-09T12:10:16.611" v="1068" actId="478"/>
          <ac:spMkLst>
            <pc:docMk/>
            <pc:sldMk cId="3858722980" sldId="278"/>
            <ac:spMk id="12" creationId="{D92095E7-CF31-6EAE-C9F5-343874A31D23}"/>
          </ac:spMkLst>
        </pc:spChg>
        <pc:spChg chg="del">
          <ac:chgData name="wkb0307@naver.com" userId="cd0e421b0970c4aa" providerId="LiveId" clId="{7F0F0B1B-C324-46BE-B1A2-7A135ABB7103}" dt="2023-06-09T12:10:17.579" v="1069" actId="478"/>
          <ac:spMkLst>
            <pc:docMk/>
            <pc:sldMk cId="3858722980" sldId="278"/>
            <ac:spMk id="13" creationId="{2F87DD42-B3ED-A2E3-BDB9-84EBD99EAC6A}"/>
          </ac:spMkLst>
        </pc:spChg>
        <pc:picChg chg="mod">
          <ac:chgData name="wkb0307@naver.com" userId="cd0e421b0970c4aa" providerId="LiveId" clId="{7F0F0B1B-C324-46BE-B1A2-7A135ABB7103}" dt="2023-06-09T12:11:03.700" v="1092" actId="1076"/>
          <ac:picMkLst>
            <pc:docMk/>
            <pc:sldMk cId="3858722980" sldId="278"/>
            <ac:picMk id="5" creationId="{F5F2B8D7-0D3F-DC56-A6E9-E4236A328EDA}"/>
          </ac:picMkLst>
        </pc:picChg>
        <pc:picChg chg="mod">
          <ac:chgData name="wkb0307@naver.com" userId="cd0e421b0970c4aa" providerId="LiveId" clId="{7F0F0B1B-C324-46BE-B1A2-7A135ABB7103}" dt="2023-06-09T12:11:03.700" v="1092" actId="1076"/>
          <ac:picMkLst>
            <pc:docMk/>
            <pc:sldMk cId="3858722980" sldId="278"/>
            <ac:picMk id="9" creationId="{C217292C-E28B-DCB4-C01C-D6157C3958CD}"/>
          </ac:picMkLst>
        </pc:picChg>
        <pc:cxnChg chg="del">
          <ac:chgData name="wkb0307@naver.com" userId="cd0e421b0970c4aa" providerId="LiveId" clId="{7F0F0B1B-C324-46BE-B1A2-7A135ABB7103}" dt="2023-06-09T12:09:55.817" v="1058" actId="478"/>
          <ac:cxnSpMkLst>
            <pc:docMk/>
            <pc:sldMk cId="3858722980" sldId="278"/>
            <ac:cxnSpMk id="7" creationId="{B2221856-CE4B-9435-28A3-F41EB0C75808}"/>
          </ac:cxnSpMkLst>
        </pc:cxnChg>
        <pc:cxnChg chg="del">
          <ac:chgData name="wkb0307@naver.com" userId="cd0e421b0970c4aa" providerId="LiveId" clId="{7F0F0B1B-C324-46BE-B1A2-7A135ABB7103}" dt="2023-06-09T12:09:56.575" v="1059" actId="478"/>
          <ac:cxnSpMkLst>
            <pc:docMk/>
            <pc:sldMk cId="3858722980" sldId="278"/>
            <ac:cxnSpMk id="8" creationId="{2A2613A5-05E9-12A9-4CF5-C0073B983A78}"/>
          </ac:cxnSpMkLst>
        </pc:cxnChg>
        <pc:cxnChg chg="del">
          <ac:chgData name="wkb0307@naver.com" userId="cd0e421b0970c4aa" providerId="LiveId" clId="{7F0F0B1B-C324-46BE-B1A2-7A135ABB7103}" dt="2023-06-09T12:09:57.367" v="1060" actId="478"/>
          <ac:cxnSpMkLst>
            <pc:docMk/>
            <pc:sldMk cId="3858722980" sldId="278"/>
            <ac:cxnSpMk id="14" creationId="{CEA56663-A652-2307-535A-1B1E053B84DE}"/>
          </ac:cxnSpMkLst>
        </pc:cxnChg>
      </pc:sldChg>
      <pc:sldChg chg="addSp delSp modSp mod">
        <pc:chgData name="wkb0307@naver.com" userId="cd0e421b0970c4aa" providerId="LiveId" clId="{7F0F0B1B-C324-46BE-B1A2-7A135ABB7103}" dt="2023-06-09T13:04:21.335" v="2670" actId="1076"/>
        <pc:sldMkLst>
          <pc:docMk/>
          <pc:sldMk cId="3988318520" sldId="280"/>
        </pc:sldMkLst>
        <pc:spChg chg="add mod">
          <ac:chgData name="wkb0307@naver.com" userId="cd0e421b0970c4aa" providerId="LiveId" clId="{7F0F0B1B-C324-46BE-B1A2-7A135ABB7103}" dt="2023-06-09T13:03:07.283" v="2508" actId="1076"/>
          <ac:spMkLst>
            <pc:docMk/>
            <pc:sldMk cId="3988318520" sldId="280"/>
            <ac:spMk id="7" creationId="{F7750763-5EF8-7BB0-647A-572DE7D4DF62}"/>
          </ac:spMkLst>
        </pc:spChg>
        <pc:spChg chg="del mod">
          <ac:chgData name="wkb0307@naver.com" userId="cd0e421b0970c4aa" providerId="LiveId" clId="{7F0F0B1B-C324-46BE-B1A2-7A135ABB7103}" dt="2023-06-09T13:02:44.750" v="2507" actId="21"/>
          <ac:spMkLst>
            <pc:docMk/>
            <pc:sldMk cId="3988318520" sldId="280"/>
            <ac:spMk id="10" creationId="{4953D399-0FFD-0947-5AE5-03C879E36CB3}"/>
          </ac:spMkLst>
        </pc:spChg>
        <pc:spChg chg="add mod">
          <ac:chgData name="wkb0307@naver.com" userId="cd0e421b0970c4aa" providerId="LiveId" clId="{7F0F0B1B-C324-46BE-B1A2-7A135ABB7103}" dt="2023-06-09T13:03:07.283" v="2508" actId="1076"/>
          <ac:spMkLst>
            <pc:docMk/>
            <pc:sldMk cId="3988318520" sldId="280"/>
            <ac:spMk id="11" creationId="{5C17FD30-9A21-490E-E7D8-B33FEDCECB83}"/>
          </ac:spMkLst>
        </pc:spChg>
        <pc:spChg chg="add mod">
          <ac:chgData name="wkb0307@naver.com" userId="cd0e421b0970c4aa" providerId="LiveId" clId="{7F0F0B1B-C324-46BE-B1A2-7A135ABB7103}" dt="2023-06-09T13:03:07.283" v="2508" actId="1076"/>
          <ac:spMkLst>
            <pc:docMk/>
            <pc:sldMk cId="3988318520" sldId="280"/>
            <ac:spMk id="13" creationId="{AC18DCC1-00F0-A963-5702-C9403CA0E0B4}"/>
          </ac:spMkLst>
        </pc:spChg>
        <pc:spChg chg="add mod">
          <ac:chgData name="wkb0307@naver.com" userId="cd0e421b0970c4aa" providerId="LiveId" clId="{7F0F0B1B-C324-46BE-B1A2-7A135ABB7103}" dt="2023-06-09T13:04:01.543" v="2645" actId="1076"/>
          <ac:spMkLst>
            <pc:docMk/>
            <pc:sldMk cId="3988318520" sldId="280"/>
            <ac:spMk id="16" creationId="{29B27E3B-099F-0A61-E3F9-79A9B6A14A5D}"/>
          </ac:spMkLst>
        </pc:spChg>
        <pc:spChg chg="add mod">
          <ac:chgData name="wkb0307@naver.com" userId="cd0e421b0970c4aa" providerId="LiveId" clId="{7F0F0B1B-C324-46BE-B1A2-7A135ABB7103}" dt="2023-06-09T13:04:21.335" v="2670" actId="1076"/>
          <ac:spMkLst>
            <pc:docMk/>
            <pc:sldMk cId="3988318520" sldId="280"/>
            <ac:spMk id="17" creationId="{E15D9F77-6014-ED3C-BC13-C4A1E4544146}"/>
          </ac:spMkLst>
        </pc:spChg>
        <pc:picChg chg="mod">
          <ac:chgData name="wkb0307@naver.com" userId="cd0e421b0970c4aa" providerId="LiveId" clId="{7F0F0B1B-C324-46BE-B1A2-7A135ABB7103}" dt="2023-06-09T13:03:07.283" v="2508" actId="1076"/>
          <ac:picMkLst>
            <pc:docMk/>
            <pc:sldMk cId="3988318520" sldId="280"/>
            <ac:picMk id="4" creationId="{B5540CD7-4F6C-9529-3A07-D68AE4ECBFE2}"/>
          </ac:picMkLst>
        </pc:picChg>
        <pc:picChg chg="mod">
          <ac:chgData name="wkb0307@naver.com" userId="cd0e421b0970c4aa" providerId="LiveId" clId="{7F0F0B1B-C324-46BE-B1A2-7A135ABB7103}" dt="2023-06-09T13:03:07.283" v="2508" actId="1076"/>
          <ac:picMkLst>
            <pc:docMk/>
            <pc:sldMk cId="3988318520" sldId="280"/>
            <ac:picMk id="5" creationId="{B2B585F5-D838-47A2-50D8-3F5637FFB6DD}"/>
          </ac:picMkLst>
        </pc:picChg>
        <pc:picChg chg="add mod">
          <ac:chgData name="wkb0307@naver.com" userId="cd0e421b0970c4aa" providerId="LiveId" clId="{7F0F0B1B-C324-46BE-B1A2-7A135ABB7103}" dt="2023-06-09T13:03:18.565" v="2512" actId="1076"/>
          <ac:picMkLst>
            <pc:docMk/>
            <pc:sldMk cId="3988318520" sldId="280"/>
            <ac:picMk id="15" creationId="{D4A6AEC9-BF5B-3B18-5009-9BCFEF565408}"/>
          </ac:picMkLst>
        </pc:picChg>
      </pc:sldChg>
      <pc:sldChg chg="add del">
        <pc:chgData name="wkb0307@naver.com" userId="cd0e421b0970c4aa" providerId="LiveId" clId="{7F0F0B1B-C324-46BE-B1A2-7A135ABB7103}" dt="2023-06-09T12:14:20.922" v="1116" actId="2696"/>
        <pc:sldMkLst>
          <pc:docMk/>
          <pc:sldMk cId="3475638390" sldId="281"/>
        </pc:sldMkLst>
      </pc:sldChg>
      <pc:sldChg chg="addSp modSp mod">
        <pc:chgData name="wkb0307@naver.com" userId="cd0e421b0970c4aa" providerId="LiveId" clId="{7F0F0B1B-C324-46BE-B1A2-7A135ABB7103}" dt="2023-06-09T12:59:37.643" v="2270" actId="1076"/>
        <pc:sldMkLst>
          <pc:docMk/>
          <pc:sldMk cId="1546632011" sldId="282"/>
        </pc:sldMkLst>
        <pc:spChg chg="mod">
          <ac:chgData name="wkb0307@naver.com" userId="cd0e421b0970c4aa" providerId="LiveId" clId="{7F0F0B1B-C324-46BE-B1A2-7A135ABB7103}" dt="2023-06-09T12:57:06.978" v="2137" actId="164"/>
          <ac:spMkLst>
            <pc:docMk/>
            <pc:sldMk cId="1546632011" sldId="282"/>
            <ac:spMk id="9" creationId="{E19682A9-AFB9-61BF-CF01-0DC5C4C0DD35}"/>
          </ac:spMkLst>
        </pc:spChg>
        <pc:spChg chg="mod">
          <ac:chgData name="wkb0307@naver.com" userId="cd0e421b0970c4aa" providerId="LiveId" clId="{7F0F0B1B-C324-46BE-B1A2-7A135ABB7103}" dt="2023-06-09T12:57:06.978" v="2137" actId="164"/>
          <ac:spMkLst>
            <pc:docMk/>
            <pc:sldMk cId="1546632011" sldId="282"/>
            <ac:spMk id="10" creationId="{2FB80202-D3A9-ABF8-5954-558982625F85}"/>
          </ac:spMkLst>
        </pc:spChg>
        <pc:spChg chg="mod">
          <ac:chgData name="wkb0307@naver.com" userId="cd0e421b0970c4aa" providerId="LiveId" clId="{7F0F0B1B-C324-46BE-B1A2-7A135ABB7103}" dt="2023-06-09T12:57:15.124" v="2139" actId="164"/>
          <ac:spMkLst>
            <pc:docMk/>
            <pc:sldMk cId="1546632011" sldId="282"/>
            <ac:spMk id="11" creationId="{BE0F904C-F5AF-F24A-7902-AA3ADE8342A9}"/>
          </ac:spMkLst>
        </pc:spChg>
        <pc:spChg chg="add mod">
          <ac:chgData name="wkb0307@naver.com" userId="cd0e421b0970c4aa" providerId="LiveId" clId="{7F0F0B1B-C324-46BE-B1A2-7A135ABB7103}" dt="2023-06-09T12:58:53.918" v="2203" actId="1076"/>
          <ac:spMkLst>
            <pc:docMk/>
            <pc:sldMk cId="1546632011" sldId="282"/>
            <ac:spMk id="14" creationId="{99CB0785-FE8C-8A35-0778-70A88B22F8C6}"/>
          </ac:spMkLst>
        </pc:spChg>
        <pc:spChg chg="add mod">
          <ac:chgData name="wkb0307@naver.com" userId="cd0e421b0970c4aa" providerId="LiveId" clId="{7F0F0B1B-C324-46BE-B1A2-7A135ABB7103}" dt="2023-06-09T12:59:05.758" v="2207" actId="1076"/>
          <ac:spMkLst>
            <pc:docMk/>
            <pc:sldMk cId="1546632011" sldId="282"/>
            <ac:spMk id="15" creationId="{82273FF8-8A0A-E241-C8CE-7936546FCB5C}"/>
          </ac:spMkLst>
        </pc:spChg>
        <pc:spChg chg="add mod">
          <ac:chgData name="wkb0307@naver.com" userId="cd0e421b0970c4aa" providerId="LiveId" clId="{7F0F0B1B-C324-46BE-B1A2-7A135ABB7103}" dt="2023-06-09T12:59:37.643" v="2270" actId="1076"/>
          <ac:spMkLst>
            <pc:docMk/>
            <pc:sldMk cId="1546632011" sldId="282"/>
            <ac:spMk id="16" creationId="{3892A4A4-9677-7F88-2C2B-CD8888E5926C}"/>
          </ac:spMkLst>
        </pc:spChg>
        <pc:grpChg chg="add mod">
          <ac:chgData name="wkb0307@naver.com" userId="cd0e421b0970c4aa" providerId="LiveId" clId="{7F0F0B1B-C324-46BE-B1A2-7A135ABB7103}" dt="2023-06-09T12:57:06.978" v="2137" actId="164"/>
          <ac:grpSpMkLst>
            <pc:docMk/>
            <pc:sldMk cId="1546632011" sldId="282"/>
            <ac:grpSpMk id="12" creationId="{927C62E6-CB27-5184-A067-051A90FA747D}"/>
          </ac:grpSpMkLst>
        </pc:grpChg>
        <pc:grpChg chg="add mod">
          <ac:chgData name="wkb0307@naver.com" userId="cd0e421b0970c4aa" providerId="LiveId" clId="{7F0F0B1B-C324-46BE-B1A2-7A135ABB7103}" dt="2023-06-09T12:59:01.559" v="2206" actId="1076"/>
          <ac:grpSpMkLst>
            <pc:docMk/>
            <pc:sldMk cId="1546632011" sldId="282"/>
            <ac:grpSpMk id="13" creationId="{AAF79102-B127-8DEA-8B5F-B6F4F36EAF3D}"/>
          </ac:grpSpMkLst>
        </pc:grpChg>
        <pc:picChg chg="mod">
          <ac:chgData name="wkb0307@naver.com" userId="cd0e421b0970c4aa" providerId="LiveId" clId="{7F0F0B1B-C324-46BE-B1A2-7A135ABB7103}" dt="2023-06-09T12:57:06.978" v="2137" actId="164"/>
          <ac:picMkLst>
            <pc:docMk/>
            <pc:sldMk cId="1546632011" sldId="282"/>
            <ac:picMk id="6" creationId="{596EB6E8-8A11-1A47-DF07-143371D1EF38}"/>
          </ac:picMkLst>
        </pc:picChg>
        <pc:picChg chg="mod">
          <ac:chgData name="wkb0307@naver.com" userId="cd0e421b0970c4aa" providerId="LiveId" clId="{7F0F0B1B-C324-46BE-B1A2-7A135ABB7103}" dt="2023-06-09T12:57:15.124" v="2139" actId="164"/>
          <ac:picMkLst>
            <pc:docMk/>
            <pc:sldMk cId="1546632011" sldId="282"/>
            <ac:picMk id="7" creationId="{46C89DC3-19C1-5F39-4481-6C95CF012875}"/>
          </ac:picMkLst>
        </pc:picChg>
        <pc:picChg chg="mod">
          <ac:chgData name="wkb0307@naver.com" userId="cd0e421b0970c4aa" providerId="LiveId" clId="{7F0F0B1B-C324-46BE-B1A2-7A135ABB7103}" dt="2023-06-09T12:18:24.375" v="1129" actId="1076"/>
          <ac:picMkLst>
            <pc:docMk/>
            <pc:sldMk cId="1546632011" sldId="282"/>
            <ac:picMk id="8" creationId="{2137284A-BC65-41D4-BEE1-48CC07A2E878}"/>
          </ac:picMkLst>
        </pc:picChg>
      </pc:sldChg>
      <pc:sldChg chg="modSp mod">
        <pc:chgData name="wkb0307@naver.com" userId="cd0e421b0970c4aa" providerId="LiveId" clId="{7F0F0B1B-C324-46BE-B1A2-7A135ABB7103}" dt="2023-06-09T12:21:01.763" v="1204" actId="1038"/>
        <pc:sldMkLst>
          <pc:docMk/>
          <pc:sldMk cId="3382244266" sldId="283"/>
        </pc:sldMkLst>
        <pc:spChg chg="mod">
          <ac:chgData name="wkb0307@naver.com" userId="cd0e421b0970c4aa" providerId="LiveId" clId="{7F0F0B1B-C324-46BE-B1A2-7A135ABB7103}" dt="2023-06-09T12:20:57.051" v="1197" actId="1037"/>
          <ac:spMkLst>
            <pc:docMk/>
            <pc:sldMk cId="3382244266" sldId="283"/>
            <ac:spMk id="16" creationId="{9BAC8D32-C0BC-38B2-40AA-727BC0DAD819}"/>
          </ac:spMkLst>
        </pc:spChg>
        <pc:spChg chg="mod">
          <ac:chgData name="wkb0307@naver.com" userId="cd0e421b0970c4aa" providerId="LiveId" clId="{7F0F0B1B-C324-46BE-B1A2-7A135ABB7103}" dt="2023-06-09T12:21:01.763" v="1204" actId="1038"/>
          <ac:spMkLst>
            <pc:docMk/>
            <pc:sldMk cId="3382244266" sldId="283"/>
            <ac:spMk id="17" creationId="{5227BAD3-01AB-9755-0B23-58E78FEAC594}"/>
          </ac:spMkLst>
        </pc:spChg>
        <pc:spChg chg="mod">
          <ac:chgData name="wkb0307@naver.com" userId="cd0e421b0970c4aa" providerId="LiveId" clId="{7F0F0B1B-C324-46BE-B1A2-7A135ABB7103}" dt="2023-06-09T12:20:22.972" v="1149" actId="1076"/>
          <ac:spMkLst>
            <pc:docMk/>
            <pc:sldMk cId="3382244266" sldId="283"/>
            <ac:spMk id="18" creationId="{A4D63537-713C-4F45-DBD4-ABC8DC5555D5}"/>
          </ac:spMkLst>
        </pc:spChg>
        <pc:spChg chg="mod">
          <ac:chgData name="wkb0307@naver.com" userId="cd0e421b0970c4aa" providerId="LiveId" clId="{7F0F0B1B-C324-46BE-B1A2-7A135ABB7103}" dt="2023-06-09T12:20:50.821" v="1191" actId="1037"/>
          <ac:spMkLst>
            <pc:docMk/>
            <pc:sldMk cId="3382244266" sldId="283"/>
            <ac:spMk id="19" creationId="{4975F191-D7AC-FD4C-4357-F64D2C47C01B}"/>
          </ac:spMkLst>
        </pc:spChg>
        <pc:picChg chg="mod">
          <ac:chgData name="wkb0307@naver.com" userId="cd0e421b0970c4aa" providerId="LiveId" clId="{7F0F0B1B-C324-46BE-B1A2-7A135ABB7103}" dt="2023-06-09T12:20:57.051" v="1197" actId="1037"/>
          <ac:picMkLst>
            <pc:docMk/>
            <pc:sldMk cId="3382244266" sldId="283"/>
            <ac:picMk id="8" creationId="{358E3D46-E2D0-EFFB-6698-557681DDFF01}"/>
          </ac:picMkLst>
        </pc:picChg>
        <pc:picChg chg="mod">
          <ac:chgData name="wkb0307@naver.com" userId="cd0e421b0970c4aa" providerId="LiveId" clId="{7F0F0B1B-C324-46BE-B1A2-7A135ABB7103}" dt="2023-06-09T12:21:01.763" v="1204" actId="1038"/>
          <ac:picMkLst>
            <pc:docMk/>
            <pc:sldMk cId="3382244266" sldId="283"/>
            <ac:picMk id="10" creationId="{FAD3DA92-CD36-DB80-23F9-13098D125D69}"/>
          </ac:picMkLst>
        </pc:picChg>
        <pc:picChg chg="mod">
          <ac:chgData name="wkb0307@naver.com" userId="cd0e421b0970c4aa" providerId="LiveId" clId="{7F0F0B1B-C324-46BE-B1A2-7A135ABB7103}" dt="2023-06-09T12:20:11.735" v="1146" actId="1076"/>
          <ac:picMkLst>
            <pc:docMk/>
            <pc:sldMk cId="3382244266" sldId="283"/>
            <ac:picMk id="12" creationId="{B0F59466-B93F-D8E8-3431-B3B79908B604}"/>
          </ac:picMkLst>
        </pc:picChg>
        <pc:picChg chg="mod">
          <ac:chgData name="wkb0307@naver.com" userId="cd0e421b0970c4aa" providerId="LiveId" clId="{7F0F0B1B-C324-46BE-B1A2-7A135ABB7103}" dt="2023-06-09T12:20:50.821" v="1191" actId="1037"/>
          <ac:picMkLst>
            <pc:docMk/>
            <pc:sldMk cId="3382244266" sldId="283"/>
            <ac:picMk id="15" creationId="{BB8530A3-6A0B-3134-2751-91298EDF0B6C}"/>
          </ac:picMkLst>
        </pc:picChg>
      </pc:sldChg>
      <pc:sldChg chg="del">
        <pc:chgData name="wkb0307@naver.com" userId="cd0e421b0970c4aa" providerId="LiveId" clId="{7F0F0B1B-C324-46BE-B1A2-7A135ABB7103}" dt="2023-06-09T12:09:12.383" v="1056" actId="47"/>
        <pc:sldMkLst>
          <pc:docMk/>
          <pc:sldMk cId="1626070277" sldId="287"/>
        </pc:sldMkLst>
      </pc:sldChg>
      <pc:sldChg chg="modSp mod">
        <pc:chgData name="wkb0307@naver.com" userId="cd0e421b0970c4aa" providerId="LiveId" clId="{7F0F0B1B-C324-46BE-B1A2-7A135ABB7103}" dt="2023-06-09T12:17:39.849" v="1120" actId="1076"/>
        <pc:sldMkLst>
          <pc:docMk/>
          <pc:sldMk cId="3720747481" sldId="288"/>
        </pc:sldMkLst>
        <pc:spChg chg="mod">
          <ac:chgData name="wkb0307@naver.com" userId="cd0e421b0970c4aa" providerId="LiveId" clId="{7F0F0B1B-C324-46BE-B1A2-7A135ABB7103}" dt="2023-06-09T12:14:09.334" v="1115" actId="1076"/>
          <ac:spMkLst>
            <pc:docMk/>
            <pc:sldMk cId="3720747481" sldId="288"/>
            <ac:spMk id="16" creationId="{E3FAE3DB-4E83-B4F1-4ED5-349B16A6F902}"/>
          </ac:spMkLst>
        </pc:spChg>
        <pc:grpChg chg="mod">
          <ac:chgData name="wkb0307@naver.com" userId="cd0e421b0970c4aa" providerId="LiveId" clId="{7F0F0B1B-C324-46BE-B1A2-7A135ABB7103}" dt="2023-06-09T12:17:39.849" v="1120" actId="1076"/>
          <ac:grpSpMkLst>
            <pc:docMk/>
            <pc:sldMk cId="3720747481" sldId="288"/>
            <ac:grpSpMk id="4" creationId="{462B74FA-45C3-0B43-0666-ABB73312FCC9}"/>
          </ac:grpSpMkLst>
        </pc:grpChg>
      </pc:sldChg>
      <pc:sldChg chg="del ord">
        <pc:chgData name="wkb0307@naver.com" userId="cd0e421b0970c4aa" providerId="LiveId" clId="{7F0F0B1B-C324-46BE-B1A2-7A135ABB7103}" dt="2023-06-09T10:17:30.530" v="280" actId="47"/>
        <pc:sldMkLst>
          <pc:docMk/>
          <pc:sldMk cId="1589371043" sldId="292"/>
        </pc:sldMkLst>
      </pc:sldChg>
      <pc:sldChg chg="addSp delSp modSp mod">
        <pc:chgData name="wkb0307@naver.com" userId="cd0e421b0970c4aa" providerId="LiveId" clId="{7F0F0B1B-C324-46BE-B1A2-7A135ABB7103}" dt="2023-06-09T12:51:43.122" v="2101" actId="478"/>
        <pc:sldMkLst>
          <pc:docMk/>
          <pc:sldMk cId="582449959" sldId="294"/>
        </pc:sldMkLst>
        <pc:picChg chg="add del mod">
          <ac:chgData name="wkb0307@naver.com" userId="cd0e421b0970c4aa" providerId="LiveId" clId="{7F0F0B1B-C324-46BE-B1A2-7A135ABB7103}" dt="2023-06-09T12:51:43.122" v="2101" actId="478"/>
          <ac:picMkLst>
            <pc:docMk/>
            <pc:sldMk cId="582449959" sldId="294"/>
            <ac:picMk id="6" creationId="{A7D90A03-D0E6-A48D-C153-99AFFC855623}"/>
          </ac:picMkLst>
        </pc:picChg>
      </pc:sldChg>
      <pc:sldChg chg="addSp delSp modSp add mod setBg">
        <pc:chgData name="wkb0307@naver.com" userId="cd0e421b0970c4aa" providerId="LiveId" clId="{7F0F0B1B-C324-46BE-B1A2-7A135ABB7103}" dt="2023-06-09T12:55:31.754" v="2133" actId="1076"/>
        <pc:sldMkLst>
          <pc:docMk/>
          <pc:sldMk cId="2963399985" sldId="295"/>
        </pc:sldMkLst>
        <pc:spChg chg="del">
          <ac:chgData name="wkb0307@naver.com" userId="cd0e421b0970c4aa" providerId="LiveId" clId="{7F0F0B1B-C324-46BE-B1A2-7A135ABB7103}" dt="2023-06-09T12:54:55.148" v="2103" actId="21"/>
          <ac:spMkLst>
            <pc:docMk/>
            <pc:sldMk cId="2963399985" sldId="295"/>
            <ac:spMk id="2" creationId="{4C34510A-E85F-3C85-442A-8E262D5D10CA}"/>
          </ac:spMkLst>
        </pc:spChg>
        <pc:spChg chg="del">
          <ac:chgData name="wkb0307@naver.com" userId="cd0e421b0970c4aa" providerId="LiveId" clId="{7F0F0B1B-C324-46BE-B1A2-7A135ABB7103}" dt="2023-06-09T12:55:00.354" v="2104" actId="21"/>
          <ac:spMkLst>
            <pc:docMk/>
            <pc:sldMk cId="2963399985" sldId="295"/>
            <ac:spMk id="3" creationId="{3A6DA363-00CF-C24A-81F5-50A15A96982F}"/>
          </ac:spMkLst>
        </pc:spChg>
        <pc:spChg chg="del">
          <ac:chgData name="wkb0307@naver.com" userId="cd0e421b0970c4aa" providerId="LiveId" clId="{7F0F0B1B-C324-46BE-B1A2-7A135ABB7103}" dt="2023-06-09T12:55:06.497" v="2106" actId="21"/>
          <ac:spMkLst>
            <pc:docMk/>
            <pc:sldMk cId="2963399985" sldId="295"/>
            <ac:spMk id="5" creationId="{44CCC3D3-023E-C2C1-FF1F-0B0C113E77D8}"/>
          </ac:spMkLst>
        </pc:spChg>
        <pc:spChg chg="add mod">
          <ac:chgData name="wkb0307@naver.com" userId="cd0e421b0970c4aa" providerId="LiveId" clId="{7F0F0B1B-C324-46BE-B1A2-7A135ABB7103}" dt="2023-06-09T12:55:31.754" v="2133" actId="1076"/>
          <ac:spMkLst>
            <pc:docMk/>
            <pc:sldMk cId="2963399985" sldId="295"/>
            <ac:spMk id="7" creationId="{6307BAA1-DD8E-32A5-5E76-CE0ADDD05885}"/>
          </ac:spMkLst>
        </pc:spChg>
        <pc:spChg chg="del">
          <ac:chgData name="wkb0307@naver.com" userId="cd0e421b0970c4aa" providerId="LiveId" clId="{7F0F0B1B-C324-46BE-B1A2-7A135ABB7103}" dt="2023-06-09T12:55:04.822" v="2105" actId="21"/>
          <ac:spMkLst>
            <pc:docMk/>
            <pc:sldMk cId="2963399985" sldId="295"/>
            <ac:spMk id="8" creationId="{08ACF220-22D5-3E8F-6926-C445276B9B82}"/>
          </ac:spMkLst>
        </pc:spChg>
        <pc:cxnChg chg="mod">
          <ac:chgData name="wkb0307@naver.com" userId="cd0e421b0970c4aa" providerId="LiveId" clId="{7F0F0B1B-C324-46BE-B1A2-7A135ABB7103}" dt="2023-06-09T12:55:08.985" v="2107" actId="14100"/>
          <ac:cxnSpMkLst>
            <pc:docMk/>
            <pc:sldMk cId="2963399985" sldId="295"/>
            <ac:cxnSpMk id="4" creationId="{BA3FA585-3C32-1A60-32D6-12775BCEBD4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257A8-D8AC-47C1-8375-EA59DAFEE6AE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31FE7-0D81-4CE3-92F5-2043F8946B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957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안녕하십니까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팀명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KERNEL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부원국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김룡하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그리고 발표를 맡게 된 김태형이라고 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조의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캡스톤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디자인 주제는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딥러닝 기반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비대면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시험 부정행위 방지 시스템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본 작품은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딥러닝을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기반으로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하여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비대면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시험 중 발생할 수 있는 부정행위를 감지하는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시스템입니다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검출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할 부정행위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기능으로는 얼굴 인식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고개 방향 이상탐지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공방향 이상탐지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키감지가 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83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입력 이미지의 검출된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얼굴이미지를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Deepface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내의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VGG-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Face_cosine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연산을 사용하여 유사도를 비교합니다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 err="1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vgg-face_cosine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은</a:t>
            </a:r>
            <a:r>
              <a:rPr lang="en-US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VGG-Face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모델을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이용한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얼굴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인식에서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사용되는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유사도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측정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방법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중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하나입니다</a:t>
            </a:r>
            <a:r>
              <a:rPr lang="en-US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이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방법은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얼굴을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특성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벡터로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변환한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후</a:t>
            </a:r>
            <a:r>
              <a:rPr lang="en-US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벡터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간의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코사인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유사도를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계산하여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얼굴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간의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유사성을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판단합니다</a:t>
            </a:r>
            <a:r>
              <a:rPr lang="en-US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입력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이미지와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데이터베이스내의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이미지를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비교한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결과입니다</a:t>
            </a:r>
            <a:r>
              <a:rPr lang="en-US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현재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데이터베이스내에는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각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인원마다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총</a:t>
            </a:r>
            <a:r>
              <a:rPr lang="en-US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3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장의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사진이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들어있습니다</a:t>
            </a:r>
            <a:r>
              <a:rPr lang="en-US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비교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결과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동일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인물인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경우</a:t>
            </a:r>
            <a:r>
              <a:rPr lang="en-US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0.1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이하의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값이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나오는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것을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확인할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수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있습니다</a:t>
            </a:r>
            <a:r>
              <a:rPr lang="en-US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이를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통해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얼굴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인식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과정을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Segoe UI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구현하였습니다</a:t>
            </a:r>
            <a:r>
              <a:rPr lang="en-US" altLang="ko-KR" sz="12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591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동공 방향 이상탐지 구현 기능에 대해 보여드리겠습니다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147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동공</a:t>
            </a:r>
            <a:r>
              <a:rPr kumimoji="1" lang="ko-KR" altLang="en-US" dirty="0"/>
              <a:t> 방향 이상탐지를 위해서는 </a:t>
            </a:r>
            <a:endParaRPr kumimoji="1" lang="en-US" altLang="ko-KR" dirty="0"/>
          </a:p>
          <a:p>
            <a:r>
              <a:rPr kumimoji="1" lang="en-US" altLang="ko-Kore-KR" dirty="0"/>
              <a:t>MLP</a:t>
            </a:r>
            <a:r>
              <a:rPr kumimoji="1" lang="ko-KR" altLang="en-US" dirty="0"/>
              <a:t> 모델을 활용하여 응시자의 얼굴 방향이 정면이 정면이 경우를 우선 검출하였습니다</a:t>
            </a:r>
            <a:r>
              <a:rPr kumimoji="1" lang="en-US" altLang="ko-KR" dirty="0"/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그런 후 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Mediapipe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iris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모듈을 활용하여 동공의 좌표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눈머리와 눈꼬리 좌표를 검출합니다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검출된 좌표를 유클리드 거리 계산하여 동공의 중심에서 눈 머리와 눈꼬리 까지의 거리의 비율을 통해 동공의 위치를 판별합니다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동공의 중심과 눈의 양끝 좌표비율이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10%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이내라면 정상적인 행동으로 판별하였고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30%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 차이를 가진다면 이상행동으로 감지하여 경고 메시지를 출력하였습니다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471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앞서 보여드린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MLP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모델을 사용하지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않았을때의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문제점입니다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mediapipe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facemesh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좌표값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만을 활용 하였을 때는 다음 영상과 같이 좌표 값이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+-5%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오차값이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발생하는 것을 볼 수 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따라 정면과 위쪽 방향의 경계 값에 위치하였을 때 정확한 방향을 출력하지 못하였습니다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 데이터를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MLP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모델을 활용한다면 위와 같이 안정된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예측값을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출력하는 것을 볼 수 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442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MLP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모델의 학습 과정입니다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Sequential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모델을 생성하고 입력 데이터는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x,y,z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input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형태를 가집니다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그런 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Dense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레이어를 구축하여 모델의 복잡도를 올렸습니다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출력 형태로는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방향 데이터로 지정하였습니다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 과정을 통해 모델을 구축하였습니다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256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세번째로 보여드릴 부분은 고개방향 이상탐지 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557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LSTM</a:t>
            </a:r>
            <a:r>
              <a:rPr kumimoji="1" lang="ko-KR" altLang="en-US" dirty="0"/>
              <a:t> 모델을 활용하여 응시자의 고개방향이 정면이 아닌 </a:t>
            </a:r>
            <a:r>
              <a:rPr kumimoji="1" lang="ko-KR" altLang="en-US" dirty="0" err="1"/>
              <a:t>다른곳을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r>
              <a:rPr kumimoji="1" lang="ko-KR" altLang="en-US" dirty="0"/>
              <a:t>초 이상 응시하는지를 판단하여 </a:t>
            </a:r>
            <a:r>
              <a:rPr kumimoji="1" lang="en-US" altLang="ko-KR" dirty="0"/>
              <a:t>normal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abnormal</a:t>
            </a:r>
            <a:r>
              <a:rPr kumimoji="1" lang="ko-KR" altLang="en-US" dirty="0"/>
              <a:t>로 분류합니다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만약 </a:t>
            </a:r>
            <a:r>
              <a:rPr kumimoji="1" lang="en-US" altLang="ko-KR" dirty="0"/>
              <a:t>abnormal</a:t>
            </a:r>
            <a:r>
              <a:rPr kumimoji="1" lang="ko-KR" altLang="en-US" dirty="0"/>
              <a:t>로 분류된다면 앞서 학습한 </a:t>
            </a:r>
            <a:r>
              <a:rPr kumimoji="1" lang="en-US" altLang="ko-KR" dirty="0"/>
              <a:t>MLP</a:t>
            </a:r>
            <a:r>
              <a:rPr kumimoji="1" lang="ko-KR" altLang="en-US" dirty="0"/>
              <a:t>모델을 활용하여 사용자의 고개방향이 어디에 </a:t>
            </a:r>
            <a:r>
              <a:rPr kumimoji="1" lang="ko-KR" altLang="en-US" dirty="0" err="1"/>
              <a:t>위치해있는지도</a:t>
            </a:r>
            <a:r>
              <a:rPr kumimoji="1" lang="ko-KR" altLang="en-US" dirty="0"/>
              <a:t> 함께 알려주어 이상행동을 검출하였습니다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969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LSTM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학습과정입니다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레이어를 선형으로 연결하는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Sequential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모델을 생성하고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입력 데이터의 형태는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x, y, z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형태로 지정하였습니다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은닉층의 경우 이전 시간 단계의 정보를 기억하고 가져와 사용할 수 있도록 하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였고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시퀀스에서 중요한 정보를 잘 유지하고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필요한 정보를 장기적으로 기억할 수 있도록 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출력 레이어는 이진 분류를 위해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유닛을 가지며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sigmoid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활성화 함수를 사용하여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normal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abnormal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분류하였습니다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10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본 시스템에 </a:t>
            </a:r>
            <a:r>
              <a:rPr kumimoji="1" lang="en-US" altLang="ko-Kore-KR" dirty="0"/>
              <a:t>LSTM</a:t>
            </a:r>
            <a:r>
              <a:rPr kumimoji="1" lang="ko-Kore-KR" altLang="en-US" dirty="0"/>
              <a:t>을 활용하여 시계열 데이터를 처리하도록 하였습니다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따라서 사용자의 고개 방향이 다른곳을 향하였을때를 방향 정보만으로 분류하는것이 아닌 시간 정보도 함께 처리하도록 하였습니다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655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앞서  말씀드린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MLP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학습을 위해 이미지 데이터를 수집하였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LSTM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 학습을 위해서는 영상 데이터를 수집하였습니다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MLP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 학습을 위한 데이터는 고개 방향을 정면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오른쪽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왼쪽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아래 총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가지로 분류하여 이미지 데이터를 수집하였습니다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LSTM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 학습을 위한 데이터는 모니터 밖으로 고개 방향이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 이상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응시하고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있는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경우를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abnormal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정면이나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 이하의 경우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normal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분류하여 영상 데이터를 수집하였습니다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055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발표 순서는 다음과 같습니다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675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전처리를 위해 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Mediapipe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FaceMesh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모듈을 사용하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Mediapipe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실시간 데이터 처리에 강점을 지니고 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 본 시스템에서 활용하기 적합하다고 판단하여 데이터 </a:t>
            </a:r>
            <a:r>
              <a:rPr lang="ko-KR" altLang="en-US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과정에서 사용하였습니다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통해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얼굴의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3D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좌표를 추출합니다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0" indent="-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추출된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3D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좌표로부터 회전 행렬을 구한 후 각도를 구하고 이를 통해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x,y,z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좌표로 영상과 이미지데이터를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전처리된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데이터들을 관리가 용이하도록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csv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파일로 변환하여 저장했습니다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25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추가적으로 시스템에 구현된 기능입니다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이벤트 함수를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통해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사용자의 키를 감지하여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응시자가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alt Tab,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c, z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마우스 우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클릭을 누를 때를 감지하였습니다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 이상행동이 검출되면 카카오톡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API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통해 관리자에게 과목명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학번과 함께 실시간으로 전송하여 줍니다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로그데이터를 통해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사용자의 부정행위를 기록하였습니다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프로그램을 배포할 수 있도록 실행파일로 만들었습니다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868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실시간 구현으로 본 작품을 보여드리겠습니다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로그인 화면입니다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김룡하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학생이 다른 학생의 정보를 입력하는 과정을 보여드리겠습니다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과목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캡디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김태형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20182095)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본인의 정보를 입력하고 로그인 버튼을 누르게 되면 로고 이미지가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웹캠화면으로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전환됩니다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로그인 버튼 누르기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본인의 얼굴을 중앙에 위치시키고 얼굴 인식 버튼을 눌러 인증 과정을 거칩니다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얼굴 인증 버튼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 데이터베이스내의 사진과 입력 이미지가 일치하지 않으므로 에러 메시지를 띄웁니다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에레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메시지 확인 버튼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다시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첫화면으로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돌아와 본인이 등록된 과목에 알맞은 정보를 입력합니다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니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정보 입력하고 로그인 얼굴인증까지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등록이 되었다는 메시지와 함께 인증에 성공합니다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확인 버튼을 누르게 되면 시험 응시화면으로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넘어가게됩니다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메시지 박스 확인 누르기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시험 전 응시자들에게 시험 시 유의사항에 대해 우선 설명해줍니다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시험 시작 버튼을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누르게되면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시험 시작과 함께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시간으로 설정된 타이머가 흘러갑니다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시험 시작버튼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동공 방향 이상탐지 과정을 보여드리겠습니다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얼굴이 정면에 위치하고 시선이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다른곳을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향하면 에러 메시지를 띄웁니다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눈깔 왼쪽으로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에러메시지 확인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다음으로는 고개방향 이상탐지 과정을 보여드리겠습니다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고개 왼쪽으로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초이상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다시 정면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이상탐지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회의 경우 음성을 통해 응시자에게 경고합니다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고개 오른쪽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 다시 정면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 이하의 경우 이상행동으로 탐지하지 않는 것을 볼 수 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고개 오른쪽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 이상 다시 정면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이상탐지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회의 경우에도 좀더 격화된 음성을 통해 사용자에게 경고합니다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고개 아래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초이상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 탐지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 이상의 경우 사용자에게 경고 메시지를 띄워주고 해당 메시지에는 고개방향이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어느쪽을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향했는지도 함께 출력이 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카톡화면을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보시게 되면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 이상의 경우 카카오톡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API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통해 관리자에게 이상행동이 탐지되었다는 메시지를 보내줍니다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메시지 박스 확인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이제 사용자가 컨트롤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v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마우스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우클릭을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통해 키감지를 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감지된 정보는 시험 종료 버튼 클릭 시 로그 데이터로 나타나게 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시험 종료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시험 종료와 함께 앞서 감지된 이상행동을 탐지된 부분이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기록되어있는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것을 확인할 수 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86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팀원</a:t>
            </a:r>
            <a:r>
              <a:rPr kumimoji="1" lang="ko-KR" altLang="en-US"/>
              <a:t>가 역할입니다</a:t>
            </a:r>
            <a:r>
              <a:rPr kumimoji="1" lang="en-US" altLang="ko-KR" dirty="0"/>
              <a:t>. 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우선 팀원 전체가 데이터 수집과 모델 테스트 및 오류 수정에 힘을 쏟았습니다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그리고 모두 함께 구현을 하였지만 </a:t>
            </a:r>
            <a:r>
              <a:rPr kumimoji="1" lang="ko-KR" altLang="en-US" dirty="0" err="1"/>
              <a:t>김룡하</a:t>
            </a:r>
            <a:r>
              <a:rPr kumimoji="1" lang="ko-KR" altLang="en-US" dirty="0"/>
              <a:t> 학생의 경우 데이터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와 </a:t>
            </a:r>
            <a:r>
              <a:rPr kumimoji="1" lang="en-US" altLang="ko-KR" dirty="0"/>
              <a:t>MLP </a:t>
            </a:r>
            <a:r>
              <a:rPr kumimoji="1" lang="ko-KR" altLang="en-US" dirty="0"/>
              <a:t>모델 구현 및 학습을 중점적으로 했고</a:t>
            </a:r>
            <a:endParaRPr kumimoji="1" lang="en-US" altLang="ko-KR" dirty="0"/>
          </a:p>
          <a:p>
            <a:r>
              <a:rPr kumimoji="1" lang="ko-KR" altLang="en-US" dirty="0"/>
              <a:t>저의 경우에도 데이터 전처리와 함께 </a:t>
            </a:r>
            <a:r>
              <a:rPr kumimoji="1" lang="en-US" altLang="ko-KR" dirty="0"/>
              <a:t>LSTM </a:t>
            </a:r>
            <a:r>
              <a:rPr kumimoji="1" lang="ko-KR" altLang="en-US" dirty="0"/>
              <a:t>모델 구현 및 학습에 중점을 두었습니다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부원국</a:t>
            </a:r>
            <a:r>
              <a:rPr kumimoji="1" lang="ko-KR" altLang="en-US" dirty="0"/>
              <a:t> 학생의 </a:t>
            </a:r>
            <a:r>
              <a:rPr kumimoji="1" lang="en-US" altLang="ko-KR" dirty="0"/>
              <a:t>LSTM </a:t>
            </a:r>
            <a:r>
              <a:rPr kumimoji="1" lang="ko-KR" altLang="en-US" dirty="0"/>
              <a:t>모델 구현 및 학습과 </a:t>
            </a:r>
            <a:r>
              <a:rPr kumimoji="1" lang="en-US" altLang="ko-KR" dirty="0" err="1"/>
              <a:t>Deepface</a:t>
            </a:r>
            <a:r>
              <a:rPr kumimoji="1" lang="ko-KR" altLang="en-US" dirty="0"/>
              <a:t>구현에 중점을 두었습니다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본 시스템 설계 과정에서 가장 힘들었던 부분은 모델 테스트 및 오류 수정  과정입니다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아무래도 딥러닝 모델 </a:t>
            </a:r>
            <a:r>
              <a:rPr kumimoji="1" lang="ko-KR" altLang="en-US" dirty="0" err="1"/>
              <a:t>설계에대한</a:t>
            </a:r>
            <a:r>
              <a:rPr kumimoji="1" lang="ko-KR" altLang="en-US" dirty="0"/>
              <a:t> 경험이 많이 없었다 보니 </a:t>
            </a:r>
            <a:endParaRPr kumimoji="1" lang="en-US" altLang="ko-KR" dirty="0"/>
          </a:p>
          <a:p>
            <a:r>
              <a:rPr kumimoji="1" lang="ko-KR" altLang="en-US" dirty="0"/>
              <a:t>모델 설계 후 테스트 과정에서 오류가 많이 발생하였습니다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교수님께 자문도 구하고 팀원들과 함께 협심하여 해결할 수 있었습니다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284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향후계획입니다</a:t>
            </a:r>
            <a:r>
              <a:rPr lang="en-US" altLang="ko-KR" dirty="0"/>
              <a:t>. </a:t>
            </a:r>
            <a:r>
              <a:rPr lang="ko-KR" altLang="en-US" dirty="0"/>
              <a:t>본 시스템을 실제 시험환경에 맞게 구축하여 시스템의 완성도를 향상한 후  </a:t>
            </a:r>
            <a:r>
              <a:rPr lang="en-US" altLang="ko-KR" dirty="0"/>
              <a:t>‘ICT </a:t>
            </a:r>
            <a:r>
              <a:rPr lang="ko-KR" altLang="en-US" dirty="0"/>
              <a:t>비즈니스 모델 경진대회</a:t>
            </a:r>
            <a:r>
              <a:rPr lang="en-US" altLang="ko-KR" dirty="0"/>
              <a:t>＇</a:t>
            </a:r>
            <a:r>
              <a:rPr lang="ko-KR" altLang="en-US" dirty="0"/>
              <a:t>에 출품할 예정입니다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135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만든 시스템이 다른 곳에서 활용될 수 있을지에 대해 고민해봤습니다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앞서 저희가 만든 딥러닝 알고리즘</a:t>
            </a:r>
            <a:r>
              <a:rPr lang="en-US" altLang="ko-KR" dirty="0"/>
              <a:t>,</a:t>
            </a:r>
            <a:r>
              <a:rPr lang="ko-KR" altLang="en-US" dirty="0"/>
              <a:t>동공 및 고개 방향 탐지는 운전자의 집중도와 경계 상태를 모니터링하는 데 활용될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운전자가 졸음 운전을 하거나 주의를 분산시키는 행동을 하고 있다면</a:t>
            </a:r>
            <a:r>
              <a:rPr lang="en-US" altLang="ko-KR" dirty="0"/>
              <a:t>, </a:t>
            </a:r>
            <a:r>
              <a:rPr lang="ko-KR" altLang="en-US" dirty="0"/>
              <a:t>이를 감지하고 운전자에게 경고하는 시스템이 개발될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11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본 작품의 개발 배경에 대해 설명 드리겠습니다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 보이시는 화면은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ULMS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공지사항입니다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교내 원격수업 및 교류대학 원격 수업의 중간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기말 고사 응시 중 학생들의 부정행위가 속출하고 있다는 내용입니다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따라 울산대학교는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2023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학기부터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GELC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교류대학 강의 중 기존 진행하던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비대면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시험을 대면으로 전환하였습니다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740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비대면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시험의 부정행위와 관련하여 좀 더 자세한 내용을 듣기 위해 울산대학교 원격 지원팀과 인터뷰를 진행하였습니다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 울산대학교내에서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비대면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시험 중 많은 건의 부정행위 사례가 적발되고 있다고 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 적발되었던 부정행위 사례들 중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대리시험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’, ‘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다른화면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참고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’, ‘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시험 내용 공유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같은 부정행위를 본 시스템을 활용하여 방지할 예정입니다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089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본 시스템의 개발 목적입니다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부정행위 방지 기능을 통해 응시자가 공정한 환경에서 시험을 </a:t>
            </a:r>
            <a:r>
              <a:rPr kumimoji="1" lang="ko-KR" altLang="en-US" dirty="0" err="1"/>
              <a:t>치룰수</a:t>
            </a:r>
            <a:r>
              <a:rPr kumimoji="1" lang="ko-KR" altLang="en-US" dirty="0"/>
              <a:t> 있는 환경을 제공하고 자동화된 시스템을 통해 시험감독간 편리성을 제공합니다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이를 위해 </a:t>
            </a:r>
            <a:r>
              <a:rPr kumimoji="1" lang="ko-KR" altLang="en-US" dirty="0" err="1"/>
              <a:t>딥러닝을</a:t>
            </a:r>
            <a:r>
              <a:rPr kumimoji="1" lang="ko-KR" altLang="en-US" dirty="0"/>
              <a:t> 활용하여 얼굴인식과 이상행동 탐지 기능을 수행하도록 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761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본 작품의 시스템 구성도입니다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본 작품은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파이썬을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통해 개발되었습니다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UI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설계와 데이터베이스 구축에는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파이썬과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호환이 좋은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Pyqt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Sqlite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사용하였습니다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구성도를 살펴보시면 우선 사용자는 로그인 정보와 현재 자신의 얼굴을 촬영하게 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시스템에 입력된 정보와 데이터베이스내의 정보를 대조하여 일치 여부를 판단합니다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여기서 입력된 이미지와 데이터베이스내의 사진을 비교하기 위해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DeepFace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모델을 통한 얼굴의 유사도 비교 과정이 진행됩니다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유사도 비교결과 일치 판단이 된다면 시험 응시 페이지로 넘어가게 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시험 응시 중에는 총 세가지의 부정행위 감지 기능이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구현되어있습니다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첫번째는 특수키 감지입니다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컨트롤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Z,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마우스 우측클릭과 같은 키 감지 기능을 통해 응시자가 다른 람이 공유한 내용을 복사 붙여넣기 하는 행위를 방지합니다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두번째는 동공방향 이상 탐지입니다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다른 화면 참고를 방지하기 위해 사용자의 얼굴이 모니터 정면을 향하고 있지만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동공 방향이 정면 기준에서 벗어나는 경우를 탐지하였습니다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세번째는 고개방향 이상 탐지로 마찬가지 다른 화면 참고를 방지하기 위한 기능입니다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사용자의 고개 방향이 정면을 기준으로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초이상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벗어나게 되면 이상행동으로 분류하여 탐지하도록 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동공과 고개방향 이상탐지를 위해 직접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MLP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모델과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LSTM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모델을 학습시켜 사용하였습니다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탐지된 이상행동은 각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회의 경우 경고음을 출력하고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3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 이상의 경우에는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알림창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팝업 출력과 동시에 관리자에게 카카오톡 알림으로 부정행위 사실을 알리도록 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13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시스템의 기능 중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딥러닝을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활용한 부분은 얼굴인식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동공 방향 이상탐지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고개 방향 이상탐지 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기능의 구현 과정을 상세하게 보여드리겠습니다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첫번쨰로 보여드릴 부분은 얼굴인식 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709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얼굴</a:t>
            </a:r>
            <a:r>
              <a:rPr kumimoji="1" lang="ko-KR" altLang="en-US" dirty="0"/>
              <a:t> 인식 기능을 위해 </a:t>
            </a:r>
            <a:r>
              <a:rPr kumimoji="1" lang="en-US" altLang="ko-KR" dirty="0"/>
              <a:t>Deep face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사용한 이유에 대해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개발 초기에 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Dlib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활용하여 얼굴과 얼굴의 특징점을 검출하였고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검출된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특징점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좌표를 활용하여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SVM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학습하여 얼굴 인식 과정을 수행하려 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하지만 해당 모델은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 단점이 존재하였습니다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새로운 인원이 추가되면 모델을 계속해서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재학습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해야 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클래스가 증강하게 되면 정확도가 하락하는 모습을 보였습니다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높은 정확도를 위해서는 많은 데이터가 필요하였습니다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저희가 만든 데이터베이스에 새로운 학생이 추가될 때 마다 재학습을 하거나 학생마다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10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장이상의 다른 사진을 수집하는 것은 본 시스템 설계에는 비효율적이라고 생각하였습니다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DeepFace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통한 얼굴의 유사도 비교를 통해 얼굴 인식 과정을 수행하였습니다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DeepFace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Facebook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개발된 얼굴 인식 기술로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딥러닝과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컴퓨터 비전 기술을 활용하여 얼굴을 식별하고 인식하는 능력을 갖추고 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대규모 데이터셋과 심층 신경망을 통한 사전 학습 모델로 새로운 인원 추가시에도 모델을 학습할 필요가 없었습니다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천억개의 매개변수로 구성된 신경망을 통해 높은 정확도를 제공하였으며 높은 처리속도를 지녔습니다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이러한 장점을 기반으로 본 시스템에서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Deepface</a:t>
            </a:r>
            <a:r>
              <a:rPr lang="ko-KR" altLang="ko-KR" sz="12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활용하여 얼굴인식 기능을 수행하였습니다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366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Deepface</a:t>
            </a:r>
            <a:r>
              <a:rPr kumimoji="1" lang="ko-KR" altLang="en-US" dirty="0"/>
              <a:t>의 얼굴 인식 첫번째 과정으로 얼굴 정렬 및 검출 과정입니다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얼굴이 </a:t>
            </a:r>
            <a:r>
              <a:rPr kumimoji="1" lang="ko-KR" altLang="en-US" dirty="0" err="1"/>
              <a:t>기울어져있는</a:t>
            </a:r>
            <a:r>
              <a:rPr kumimoji="1" lang="ko-KR" altLang="en-US" dirty="0"/>
              <a:t> 경우 모델의 성능이 저하를 </a:t>
            </a:r>
            <a:r>
              <a:rPr kumimoji="1" lang="ko-KR" altLang="en-US" dirty="0" err="1"/>
              <a:t>일으키는것을</a:t>
            </a:r>
            <a:r>
              <a:rPr kumimoji="1" lang="ko-KR" altLang="en-US" dirty="0"/>
              <a:t> 확인하였습니다</a:t>
            </a:r>
            <a:r>
              <a:rPr kumimoji="1" lang="en-US" altLang="ko-KR" dirty="0"/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kumimoji="1" lang="ko-KR" altLang="en-US" dirty="0"/>
              <a:t>따라서 얼굴 정렬의 필요성을 느꼈고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입력 이미지를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MTCNN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알고리즘을 활용하여 눈 위치 좌표를 검출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그런 후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검출된 눈 위치 좌표를 유클리드 계산하고 코사인 법칙을 통해 이미지를 회전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31FE7-0D81-4CE3-92F5-2043F8946BD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192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F0175A-9005-AE65-4B40-C12A4836C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797427-9BFC-DC6D-C847-07D736723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B69128-7A5C-B8AF-4E87-5BA28DC95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9402-2C7C-4870-91A7-5347FF40BBC9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4AFB-8D1D-E63D-7CE7-A5F6C12E7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12B641-0803-A3BF-CFB9-5DDCBAA91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661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A3F58-F88F-47E0-DA99-CD031062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E575B3-B7AD-0B02-200D-9FD4D2D2E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4E9932-9214-A44D-8C60-B00B8EA4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D501-AC0A-47AC-96E4-F52611F423E2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F1A70-99D7-4005-C526-F5F7A897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E325D1-8F9B-E2E2-0E7A-3724EDA4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73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73FE0B-F540-BA0F-D217-3C1AF05F1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7B33B6-2D88-5D96-4EE9-2A9799160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C217F6-7CC0-0A9F-8CC3-D10992EA4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C694-D721-4B64-A033-C98760102F8A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005375-65FA-E26C-2A42-580DC2DF0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1BEEA5-8365-8296-645A-6E8C95563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110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E2A03-972E-C89A-D479-137B64EF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D205D8-AD8A-356A-9E4B-066A6B470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A03C59-F24E-0EA5-83C1-807C58ABE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C95EE-02B8-497D-B6C9-FDCD7EEA87C8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FE3E60-CF38-23D4-34A6-1DD1679FB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CC80E-D52E-E635-E79B-CD0719213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837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3F16A3-7BF0-7569-6B49-DEBD57F54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C8C37F-2CB0-1D49-7BE7-CAFFA861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1F25B-52AC-A92B-1176-86EA87B1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18A7-C4A1-49B3-8FF3-891A8C6879FB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CD3656-F666-3C68-2F2B-62573FD1E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309DB-34B1-019C-4BEC-4D12FE42C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8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F093B-D209-1BA2-2E89-FF6A9441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766FBD-6782-667B-2932-A6758067D7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345F1B-F5F3-AE2B-23B1-70CE2C1DA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813CCC-8DAD-CB61-779F-CB3AF085A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EC44-8F84-4063-A554-5EB0FCD4388D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4C8B71-D13C-8061-7188-D80E518C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E2E9B9-7383-C480-D28D-E93BFB45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181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CAD62-5006-9826-3FB1-62D1DA69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9CB400-E00C-0A93-7474-D90FC4294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863D6A-B700-75D5-8C2A-768C78A98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12ACAB-3604-9E0C-3927-1A646D7F8A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11CC26-FC1E-AFE4-F712-673524389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DD0C16-39FD-B643-3DF5-D6C3FFA6F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41CF-0737-4D85-A351-DE87225B794D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96225D-87B0-10AD-4E36-77B632BDF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A56FDD-4DBE-2DA8-D468-52DC9611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720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DCF10E-B5B5-5C47-4480-CEB88D937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7C0ECD-91A2-F734-5F89-530672DA0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22EB-3604-4C23-A7B7-F66C271E9115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12A9F9-B83F-58BA-3EBA-7AB7C0AB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3678E3-EADB-3F80-45C7-E5A63275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51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CF4B28-FC76-1129-4EE7-CD1E740D1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F8D0-A640-4544-B0E0-9921F3E9D4BB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1385C4-9944-5E5E-D632-7843162F5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4D6A25-657E-6A33-AE4C-60EDD370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31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7EFF8-BA90-4B50-0938-E07C7BFB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22ADE2-3075-2FCA-3396-6947E6AB0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509DE9-E0F9-465E-82A0-5502A0106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B35A33-76F1-21BE-BE5F-A871084F4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A3C9-4D11-4CE1-A0D7-55706C9376BF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6F9CBE-219B-5948-DC1A-0575901B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FE3CB9-6DE1-7401-9189-568BADA6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2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127C2-11E3-B979-B1D3-FDFB86983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23C70E-BBD0-DF46-BA8F-E96EEA588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6743A6-38A8-1E7C-DC8F-6732FD130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F06CE3-2F43-1CFF-6812-5D165F6C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20C38-314B-42E8-9596-ED55727BA90C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E51DE4-B44C-1CF6-A664-C02FA34D7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DB5465-5014-0D67-3DA2-0ECDBA49B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399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4EBF8C-3F33-A19C-A615-020A7A98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A76A3-EF69-4123-86B8-242E3D2DF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2AA61-B480-8639-65F6-C201E207B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CCD5A-E611-4C88-BBBB-60315852C775}" type="datetime1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9076B-5A9A-C77F-C2D4-7A9055CF2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12292-6BF2-7F82-1470-9C1A9CF81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48647-92E8-48E3-BADA-0A94E5398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495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2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4B48351-4BD2-0301-CA49-D3B2B740723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216D19"/>
          </a:solidFill>
          <a:ln>
            <a:solidFill>
              <a:srgbClr val="1D5E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D4CCC8A-1D28-18D2-4163-6B25D6465F49}"/>
              </a:ext>
            </a:extLst>
          </p:cNvPr>
          <p:cNvCxnSpPr>
            <a:cxnSpLocks/>
          </p:cNvCxnSpPr>
          <p:nvPr/>
        </p:nvCxnSpPr>
        <p:spPr>
          <a:xfrm>
            <a:off x="1637211" y="712582"/>
            <a:ext cx="1055478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91F60AD-2DAE-A083-7CA2-65B2787FB52E}"/>
              </a:ext>
            </a:extLst>
          </p:cNvPr>
          <p:cNvSpPr txBox="1"/>
          <p:nvPr/>
        </p:nvSpPr>
        <p:spPr>
          <a:xfrm>
            <a:off x="402524" y="1425165"/>
            <a:ext cx="2788484" cy="330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schemeClr val="bg1"/>
                </a:solidFill>
              </a:rPr>
              <a:t>딥러닝 기반 </a:t>
            </a:r>
            <a:r>
              <a:rPr lang="ko-KR" altLang="en-US" sz="3600" b="1" dirty="0" err="1">
                <a:solidFill>
                  <a:schemeClr val="bg1"/>
                </a:solidFill>
              </a:rPr>
              <a:t>비대면</a:t>
            </a:r>
            <a:r>
              <a:rPr lang="ko-KR" altLang="en-US" sz="3600" b="1" dirty="0">
                <a:solidFill>
                  <a:schemeClr val="bg1"/>
                </a:solidFill>
              </a:rPr>
              <a:t> 시험 부정행위 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schemeClr val="bg1"/>
                </a:solidFill>
              </a:rPr>
              <a:t>방지 시스템</a:t>
            </a:r>
            <a:endParaRPr lang="ko-KR" altLang="en-US" sz="3600" b="1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9A4E873-1CCF-40DD-4378-1E46C74C67E1}"/>
              </a:ext>
            </a:extLst>
          </p:cNvPr>
          <p:cNvSpPr/>
          <p:nvPr/>
        </p:nvSpPr>
        <p:spPr>
          <a:xfrm>
            <a:off x="7800102" y="936638"/>
            <a:ext cx="4182892" cy="2795448"/>
          </a:xfrm>
          <a:prstGeom prst="roundRect">
            <a:avLst>
              <a:gd name="adj" fmla="val 861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B8B5064-ADBE-6C30-EFBF-32EF9D7496CF}"/>
              </a:ext>
            </a:extLst>
          </p:cNvPr>
          <p:cNvSpPr/>
          <p:nvPr/>
        </p:nvSpPr>
        <p:spPr>
          <a:xfrm>
            <a:off x="7800102" y="3938723"/>
            <a:ext cx="4182892" cy="2706380"/>
          </a:xfrm>
          <a:prstGeom prst="roundRect">
            <a:avLst>
              <a:gd name="adj" fmla="val 861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76D7B96-CCEA-0F4A-104C-0BB5E1F9E7BC}"/>
              </a:ext>
            </a:extLst>
          </p:cNvPr>
          <p:cNvSpPr/>
          <p:nvPr/>
        </p:nvSpPr>
        <p:spPr>
          <a:xfrm>
            <a:off x="3408204" y="936638"/>
            <a:ext cx="4182892" cy="2795448"/>
          </a:xfrm>
          <a:prstGeom prst="roundRect">
            <a:avLst>
              <a:gd name="adj" fmla="val 861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BD7DD32-3264-39D3-671D-71B3F2C99BF3}"/>
              </a:ext>
            </a:extLst>
          </p:cNvPr>
          <p:cNvSpPr/>
          <p:nvPr/>
        </p:nvSpPr>
        <p:spPr>
          <a:xfrm>
            <a:off x="3408204" y="3938722"/>
            <a:ext cx="4182892" cy="2706379"/>
          </a:xfrm>
          <a:prstGeom prst="roundRect">
            <a:avLst>
              <a:gd name="adj" fmla="val 861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B80F64-6BBF-BB59-0480-A8D8F970310C}"/>
              </a:ext>
            </a:extLst>
          </p:cNvPr>
          <p:cNvSpPr txBox="1"/>
          <p:nvPr/>
        </p:nvSpPr>
        <p:spPr>
          <a:xfrm>
            <a:off x="8071456" y="1270769"/>
            <a:ext cx="2310387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고개 방향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이상 탐지</a:t>
            </a:r>
          </a:p>
        </p:txBody>
      </p:sp>
      <p:pic>
        <p:nvPicPr>
          <p:cNvPr id="56" name="그림 55" descr="블랙, 어둠이(가) 표시된 사진&#10;&#10;자동 생성된 설명">
            <a:extLst>
              <a:ext uri="{FF2B5EF4-FFF2-40B4-BE49-F238E27FC236}">
                <a16:creationId xmlns:a16="http://schemas.microsoft.com/office/drawing/2014/main" id="{F152F4CC-C08E-2BCF-E00F-21E3BD901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481" y="4798423"/>
            <a:ext cx="1654502" cy="165450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1CF9F0A-7DA2-BBDF-C7FE-BE03C5BB28B8}"/>
              </a:ext>
            </a:extLst>
          </p:cNvPr>
          <p:cNvSpPr txBox="1"/>
          <p:nvPr/>
        </p:nvSpPr>
        <p:spPr>
          <a:xfrm>
            <a:off x="8252706" y="5673959"/>
            <a:ext cx="1968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특수키 감지</a:t>
            </a:r>
          </a:p>
        </p:txBody>
      </p:sp>
      <p:pic>
        <p:nvPicPr>
          <p:cNvPr id="58" name="그림 57" descr="원, 스케치, 그림, 클립아트이(가) 표시된 사진&#10;&#10;자동 생성된 설명">
            <a:extLst>
              <a:ext uri="{FF2B5EF4-FFF2-40B4-BE49-F238E27FC236}">
                <a16:creationId xmlns:a16="http://schemas.microsoft.com/office/drawing/2014/main" id="{CCEAF605-76DE-3D8D-382E-879B129CB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48" y="5097554"/>
            <a:ext cx="1995652" cy="120312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3D17B33-1603-662A-9548-D37D21BF2E62}"/>
              </a:ext>
            </a:extLst>
          </p:cNvPr>
          <p:cNvSpPr txBox="1"/>
          <p:nvPr/>
        </p:nvSpPr>
        <p:spPr>
          <a:xfrm>
            <a:off x="5885406" y="5423730"/>
            <a:ext cx="1402737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동공 방향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이상 탐지</a:t>
            </a:r>
          </a:p>
        </p:txBody>
      </p:sp>
      <p:pic>
        <p:nvPicPr>
          <p:cNvPr id="60" name="그림 59" descr="블랙, 어둠이(가) 표시된 사진&#10;&#10;자동 생성된 설명">
            <a:extLst>
              <a:ext uri="{FF2B5EF4-FFF2-40B4-BE49-F238E27FC236}">
                <a16:creationId xmlns:a16="http://schemas.microsoft.com/office/drawing/2014/main" id="{54048287-71AC-8AA2-2D34-D39D1555C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87" y="1146377"/>
            <a:ext cx="1583013" cy="158301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5138E160-DA8B-0377-B46A-39C2A58893F3}"/>
              </a:ext>
            </a:extLst>
          </p:cNvPr>
          <p:cNvSpPr txBox="1"/>
          <p:nvPr/>
        </p:nvSpPr>
        <p:spPr>
          <a:xfrm>
            <a:off x="5762295" y="1559728"/>
            <a:ext cx="1454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얼굴 인식 </a:t>
            </a:r>
          </a:p>
        </p:txBody>
      </p:sp>
      <p:pic>
        <p:nvPicPr>
          <p:cNvPr id="49" name="그림 48" descr="스크린샷, 컴퓨터, 만화 영화, 사람이(가) 표시된 사진&#10;&#10;자동 생성된 설명">
            <a:extLst>
              <a:ext uri="{FF2B5EF4-FFF2-40B4-BE49-F238E27FC236}">
                <a16:creationId xmlns:a16="http://schemas.microsoft.com/office/drawing/2014/main" id="{72A34114-0D49-CAFD-6C1D-A297DF7603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" t="1319" r="2185" b="2763"/>
          <a:stretch/>
        </p:blipFill>
        <p:spPr>
          <a:xfrm>
            <a:off x="5369020" y="2350708"/>
            <a:ext cx="4618322" cy="28691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2C08177-D563-5D13-6E91-B54EEEE190B6}"/>
              </a:ext>
            </a:extLst>
          </p:cNvPr>
          <p:cNvSpPr txBox="1"/>
          <p:nvPr/>
        </p:nvSpPr>
        <p:spPr>
          <a:xfrm>
            <a:off x="454665" y="5097554"/>
            <a:ext cx="2650586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지도교수 </a:t>
            </a:r>
            <a:r>
              <a:rPr lang="en-US" altLang="ko-KR" sz="1600" b="1" dirty="0">
                <a:solidFill>
                  <a:schemeClr val="bg1"/>
                </a:solidFill>
              </a:rPr>
              <a:t>: </a:t>
            </a:r>
            <a:r>
              <a:rPr lang="ko-KR" altLang="en-US" sz="1600" b="1" dirty="0">
                <a:solidFill>
                  <a:schemeClr val="bg1"/>
                </a:solidFill>
              </a:rPr>
              <a:t>김대환 교수님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20182083 </a:t>
            </a:r>
            <a:r>
              <a:rPr lang="ko-KR" altLang="en-US" sz="1600" b="1" dirty="0" err="1">
                <a:solidFill>
                  <a:schemeClr val="bg1"/>
                </a:solidFill>
              </a:rPr>
              <a:t>김룡하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20182095 </a:t>
            </a:r>
            <a:r>
              <a:rPr lang="ko-KR" altLang="en-US" sz="1600" b="1" dirty="0">
                <a:solidFill>
                  <a:schemeClr val="bg1"/>
                </a:solidFill>
              </a:rPr>
              <a:t>김태형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20182115 </a:t>
            </a:r>
            <a:r>
              <a:rPr lang="ko-KR" altLang="en-US" sz="1600" b="1" dirty="0" err="1">
                <a:solidFill>
                  <a:schemeClr val="bg1"/>
                </a:solidFill>
              </a:rPr>
              <a:t>부원국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EB30CCE-8B8E-F629-17AE-CA36B27CBEE1}"/>
              </a:ext>
            </a:extLst>
          </p:cNvPr>
          <p:cNvSpPr txBox="1"/>
          <p:nvPr/>
        </p:nvSpPr>
        <p:spPr>
          <a:xfrm>
            <a:off x="243836" y="205720"/>
            <a:ext cx="197684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CAPSTONE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DESIGN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8DF940-F154-5F41-2783-DCC97B91E2E8}"/>
              </a:ext>
            </a:extLst>
          </p:cNvPr>
          <p:cNvSpPr txBox="1"/>
          <p:nvPr/>
        </p:nvSpPr>
        <p:spPr>
          <a:xfrm>
            <a:off x="6871066" y="225755"/>
            <a:ext cx="5146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DEEP LEARNING </a:t>
            </a:r>
            <a:r>
              <a:rPr lang="en-US" altLang="ko-KR" sz="1200" b="1" dirty="0">
                <a:solidFill>
                  <a:schemeClr val="bg1"/>
                </a:solidFill>
              </a:rPr>
              <a:t>BASED</a:t>
            </a:r>
            <a:r>
              <a:rPr lang="en-US" altLang="ko-KR" sz="1100" b="1" dirty="0">
                <a:solidFill>
                  <a:schemeClr val="bg1"/>
                </a:solidFill>
              </a:rPr>
              <a:t> ONLINE EXAM CHEATING PREVENTION SYSTEM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2" name="그림 1" descr="스케치, 그림, 라인 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5A8BC3E6-1652-D32F-0E03-75104EED57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68" b="92254" l="2191" r="97105">
                        <a14:foregroundMark x1="8842" y1="22457" x2="8842" y2="22457"/>
                        <a14:foregroundMark x1="4695" y1="21440" x2="4695" y2="21440"/>
                        <a14:foregroundMark x1="3834" y1="27308" x2="3834" y2="27308"/>
                        <a14:foregroundMark x1="3130" y1="19562" x2="3130" y2="19562"/>
                        <a14:foregroundMark x1="2660" y1="26761" x2="2660" y2="26761"/>
                        <a14:foregroundMark x1="2269" y1="19327" x2="2269" y2="19327"/>
                        <a14:foregroundMark x1="61033" y1="9703" x2="61033" y2="9703"/>
                        <a14:foregroundMark x1="48748" y1="9546" x2="48748" y2="9546"/>
                        <a14:foregroundMark x1="38341" y1="9546" x2="38341" y2="9546"/>
                        <a14:foregroundMark x1="93662" y1="57512" x2="93662" y2="57512"/>
                        <a14:foregroundMark x1="97105" y1="55477" x2="97105" y2="55477"/>
                        <a14:foregroundMark x1="88419" y1="64789" x2="88419" y2="64789"/>
                        <a14:foregroundMark x1="85681" y1="92254" x2="85681" y2="92254"/>
                        <a14:foregroundMark x1="50469" y1="62363" x2="50469" y2="62363"/>
                        <a14:foregroundMark x1="42488" y1="46088" x2="42488" y2="46088"/>
                        <a14:foregroundMark x1="57042" y1="46088" x2="57042" y2="460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597" y="914645"/>
            <a:ext cx="2037561" cy="20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45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2323E13-B1DB-70D2-EF93-01E8FA740522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rgbClr val="1D5E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7FF3A4-64AC-7922-9BD5-252DFA70105B}"/>
              </a:ext>
            </a:extLst>
          </p:cNvPr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03</a:t>
            </a:r>
            <a:endParaRPr lang="ko-KR" altLang="en-US" sz="4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B001E8D-586E-288B-602A-8629D8E6D1DC}"/>
              </a:ext>
            </a:extLst>
          </p:cNvPr>
          <p:cNvSpPr txBox="1">
            <a:spLocks/>
          </p:cNvSpPr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부정행위 방지 시스템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7C2458-B7D2-CB3F-EF0F-1B20A64179AC}"/>
              </a:ext>
            </a:extLst>
          </p:cNvPr>
          <p:cNvSpPr txBox="1"/>
          <p:nvPr/>
        </p:nvSpPr>
        <p:spPr>
          <a:xfrm>
            <a:off x="688832" y="1010576"/>
            <a:ext cx="491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얼굴 인식 </a:t>
            </a:r>
            <a:r>
              <a:rPr lang="en-US" altLang="ko-KR" dirty="0"/>
              <a:t>– </a:t>
            </a:r>
            <a:r>
              <a:rPr lang="ko-KR" altLang="en-US" dirty="0"/>
              <a:t>유사도 비교 </a:t>
            </a:r>
            <a:r>
              <a:rPr lang="en-US" altLang="ko-KR" dirty="0"/>
              <a:t>VGG </a:t>
            </a:r>
            <a:r>
              <a:rPr lang="en-US" altLang="ko-KR" dirty="0" err="1"/>
              <a:t>Face_cosine</a:t>
            </a:r>
            <a:endParaRPr lang="en-US" altLang="ko-KR" dirty="0"/>
          </a:p>
        </p:txBody>
      </p:sp>
      <p:pic>
        <p:nvPicPr>
          <p:cNvPr id="2" name="그림 1" descr="인간의 얼굴, 스크린샷, 사람, 콜라주이(가) 표시된 사진&#10;&#10;자동 생성된 설명">
            <a:extLst>
              <a:ext uri="{FF2B5EF4-FFF2-40B4-BE49-F238E27FC236}">
                <a16:creationId xmlns:a16="http://schemas.microsoft.com/office/drawing/2014/main" id="{C2388EF7-9003-0D42-57A2-5D87FA0B5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31" y="2330901"/>
            <a:ext cx="3905109" cy="2423862"/>
          </a:xfrm>
          <a:prstGeom prst="rect">
            <a:avLst/>
          </a:prstGeom>
        </p:spPr>
      </p:pic>
      <p:pic>
        <p:nvPicPr>
          <p:cNvPr id="8" name="그림 7" descr="사람, 실내, 인간의 얼굴, 벽이(가) 표시된 사진&#10;&#10;자동 생성된 설명">
            <a:extLst>
              <a:ext uri="{FF2B5EF4-FFF2-40B4-BE49-F238E27FC236}">
                <a16:creationId xmlns:a16="http://schemas.microsoft.com/office/drawing/2014/main" id="{A88FB65E-03C2-2DBD-E16E-260D2415F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9" y="2656070"/>
            <a:ext cx="3152931" cy="1773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9D1829-69D5-13AC-D533-49AC553C8822}"/>
              </a:ext>
            </a:extLst>
          </p:cNvPr>
          <p:cNvSpPr txBox="1"/>
          <p:nvPr/>
        </p:nvSpPr>
        <p:spPr>
          <a:xfrm>
            <a:off x="240145" y="4542020"/>
            <a:ext cx="2458085" cy="3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이미지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E66055-F48D-A269-8127-5AE0009314D9}"/>
              </a:ext>
            </a:extLst>
          </p:cNvPr>
          <p:cNvSpPr txBox="1"/>
          <p:nvPr/>
        </p:nvSpPr>
        <p:spPr>
          <a:xfrm>
            <a:off x="5000198" y="4886794"/>
            <a:ext cx="1638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데이터베이스 이미지</a:t>
            </a:r>
          </a:p>
        </p:txBody>
      </p:sp>
      <p:pic>
        <p:nvPicPr>
          <p:cNvPr id="15" name="그림 14" descr="텍스트, 메뉴, 스크린샷, 흑백이(가) 표시된 사진&#10;&#10;자동 생성된 설명">
            <a:extLst>
              <a:ext uri="{FF2B5EF4-FFF2-40B4-BE49-F238E27FC236}">
                <a16:creationId xmlns:a16="http://schemas.microsoft.com/office/drawing/2014/main" id="{A903F153-BC05-C369-E5A3-538D7D2C8A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908"/>
          <a:stretch/>
        </p:blipFill>
        <p:spPr>
          <a:xfrm>
            <a:off x="8831330" y="1083093"/>
            <a:ext cx="2756042" cy="51435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BB085E-D331-439C-2515-E2EDB0C51627}"/>
              </a:ext>
            </a:extLst>
          </p:cNvPr>
          <p:cNvSpPr/>
          <p:nvPr/>
        </p:nvSpPr>
        <p:spPr>
          <a:xfrm>
            <a:off x="8943703" y="1379908"/>
            <a:ext cx="2559465" cy="6143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96E5A-AD0A-0DD2-BDE4-B6F6AFB79C31}"/>
              </a:ext>
            </a:extLst>
          </p:cNvPr>
          <p:cNvSpPr txBox="1"/>
          <p:nvPr/>
        </p:nvSpPr>
        <p:spPr>
          <a:xfrm>
            <a:off x="392842" y="6025288"/>
            <a:ext cx="8211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 VGG</a:t>
            </a:r>
            <a:r>
              <a:rPr lang="ko-KR" altLang="en-US" sz="1400" dirty="0"/>
              <a:t> </a:t>
            </a:r>
            <a:r>
              <a:rPr lang="en-US" altLang="ko-KR" sz="1400" dirty="0"/>
              <a:t>Face</a:t>
            </a:r>
          </a:p>
          <a:p>
            <a:r>
              <a:rPr lang="ko-KR" altLang="en-US" sz="1400" dirty="0"/>
              <a:t>이미지에서 얼굴 인식을 위해 개발된 딥러닝 모델로</a:t>
            </a:r>
            <a:r>
              <a:rPr lang="en-US" altLang="ko-KR" sz="1400" dirty="0"/>
              <a:t>, 260</a:t>
            </a:r>
            <a:r>
              <a:rPr lang="ko-KR" altLang="en-US" sz="1400" dirty="0"/>
              <a:t>만개 이미지에 대해 사전 학습되어</a:t>
            </a:r>
            <a:r>
              <a:rPr lang="en-US" altLang="ko-KR" sz="1400" dirty="0"/>
              <a:t> </a:t>
            </a:r>
            <a:r>
              <a:rPr lang="ko-KR" altLang="en-US" sz="1400" dirty="0"/>
              <a:t>얼굴 특징을 강력하게 추출함으로써 훌륭한 성능을 가짐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A927F6-CCB2-7586-4D1B-184E6D56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tx1"/>
                </a:solidFill>
              </a:rPr>
              <a:t>10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4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D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7FA85DA-6D20-B12B-590F-9488BD1DACBF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9D8E52-8F4D-529A-A37C-5A64B57E121A}"/>
              </a:ext>
            </a:extLst>
          </p:cNvPr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03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C540B1-87D4-BC23-7B5E-DC4941A789CC}"/>
              </a:ext>
            </a:extLst>
          </p:cNvPr>
          <p:cNvSpPr txBox="1">
            <a:spLocks/>
          </p:cNvSpPr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</a:rPr>
              <a:t>부정행위 방지 시스템 구현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723C1BD-BCA6-DC02-4FF7-38AD9A6011B0}"/>
              </a:ext>
            </a:extLst>
          </p:cNvPr>
          <p:cNvGrpSpPr/>
          <p:nvPr/>
        </p:nvGrpSpPr>
        <p:grpSpPr>
          <a:xfrm>
            <a:off x="4503386" y="1959650"/>
            <a:ext cx="3011055" cy="3552378"/>
            <a:chOff x="4503386" y="1959650"/>
            <a:chExt cx="3011055" cy="355237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1909FBA-B6EF-B3F2-F6ED-B0BEA69ED02D}"/>
                </a:ext>
              </a:extLst>
            </p:cNvPr>
            <p:cNvSpPr/>
            <p:nvPr/>
          </p:nvSpPr>
          <p:spPr>
            <a:xfrm>
              <a:off x="4503386" y="1959650"/>
              <a:ext cx="3011055" cy="285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 descr="원, 스케치, 그림, 클립아트이(가) 표시된 사진&#10;&#10;자동 생성된 설명">
              <a:extLst>
                <a:ext uri="{FF2B5EF4-FFF2-40B4-BE49-F238E27FC236}">
                  <a16:creationId xmlns:a16="http://schemas.microsoft.com/office/drawing/2014/main" id="{A89635F4-B006-A01C-046D-56F6AB89A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21" b="89683" l="5981" r="93062">
                          <a14:foregroundMark x1="80622" y1="57937" x2="80622" y2="57937"/>
                          <a14:foregroundMark x1="91148" y1="34921" x2="91148" y2="34921"/>
                          <a14:foregroundMark x1="93301" y1="50000" x2="93301" y2="50000"/>
                          <a14:foregroundMark x1="92344" y1="58333" x2="92344" y2="58333"/>
                          <a14:foregroundMark x1="57895" y1="75794" x2="57895" y2="75794"/>
                          <a14:foregroundMark x1="36842" y1="55556" x2="36842" y2="55556"/>
                          <a14:foregroundMark x1="46172" y1="46032" x2="46172" y2="46032"/>
                          <a14:foregroundMark x1="5981" y1="55556" x2="5981" y2="55556"/>
                          <a14:foregroundMark x1="6459" y1="40476" x2="6459" y2="40476"/>
                          <a14:foregroundMark x1="13397" y1="23413" x2="13397" y2="23413"/>
                          <a14:foregroundMark x1="17225" y1="20635" x2="17225" y2="20635"/>
                          <a14:foregroundMark x1="21292" y1="19048" x2="21292" y2="19048"/>
                          <a14:foregroundMark x1="27751" y1="17063" x2="27751" y2="17063"/>
                          <a14:foregroundMark x1="33732" y1="19048" x2="35407" y2="20635"/>
                          <a14:foregroundMark x1="40670" y1="27778" x2="41627" y2="30556"/>
                          <a14:foregroundMark x1="42344" y1="31746" x2="45215" y2="4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672" y="2694937"/>
              <a:ext cx="2435225" cy="146812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C2498A-80B7-1D20-2BCE-9FF45C00B7E7}"/>
                </a:ext>
              </a:extLst>
            </p:cNvPr>
            <p:cNvSpPr txBox="1"/>
            <p:nvPr/>
          </p:nvSpPr>
          <p:spPr>
            <a:xfrm>
              <a:off x="4742149" y="5111918"/>
              <a:ext cx="2533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동공 방향 이상 탐지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4C24A9C-F14D-6A78-8638-5FE4B688BF6B}"/>
              </a:ext>
            </a:extLst>
          </p:cNvPr>
          <p:cNvGrpSpPr/>
          <p:nvPr/>
        </p:nvGrpSpPr>
        <p:grpSpPr>
          <a:xfrm>
            <a:off x="735140" y="1959651"/>
            <a:ext cx="3011055" cy="3547969"/>
            <a:chOff x="735140" y="1959651"/>
            <a:chExt cx="3011055" cy="354796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739D8C9-0633-C94B-2671-6C6C044FB2FB}"/>
                </a:ext>
              </a:extLst>
            </p:cNvPr>
            <p:cNvGrpSpPr/>
            <p:nvPr/>
          </p:nvGrpSpPr>
          <p:grpSpPr>
            <a:xfrm>
              <a:off x="735140" y="1959651"/>
              <a:ext cx="3011055" cy="2858649"/>
              <a:chOff x="735140" y="1959651"/>
              <a:chExt cx="3011055" cy="2858649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74083E00-5DB9-FC0A-44A6-6978C91AEAAB}"/>
                  </a:ext>
                </a:extLst>
              </p:cNvPr>
              <p:cNvSpPr/>
              <p:nvPr/>
            </p:nvSpPr>
            <p:spPr>
              <a:xfrm>
                <a:off x="735140" y="1959651"/>
                <a:ext cx="3011055" cy="285864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" name="그림 4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0649B1AE-1138-2989-4FC5-01F7BBE5B0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8613" y="2486918"/>
                <a:ext cx="1804109" cy="1804109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D8F6D-98C1-4C99-80BE-2AA3041F3C42}"/>
                </a:ext>
              </a:extLst>
            </p:cNvPr>
            <p:cNvSpPr txBox="1"/>
            <p:nvPr/>
          </p:nvSpPr>
          <p:spPr>
            <a:xfrm>
              <a:off x="1570701" y="5107510"/>
              <a:ext cx="1339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얼굴 인식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D05D910-39E8-FCF3-5E91-7A20638123FE}"/>
              </a:ext>
            </a:extLst>
          </p:cNvPr>
          <p:cNvGrpSpPr/>
          <p:nvPr/>
        </p:nvGrpSpPr>
        <p:grpSpPr>
          <a:xfrm>
            <a:off x="8271632" y="1999675"/>
            <a:ext cx="3011055" cy="3507945"/>
            <a:chOff x="8271632" y="1999675"/>
            <a:chExt cx="3011055" cy="350794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DA66993-13CB-F985-2AA7-EC6B298989D7}"/>
                </a:ext>
              </a:extLst>
            </p:cNvPr>
            <p:cNvGrpSpPr/>
            <p:nvPr/>
          </p:nvGrpSpPr>
          <p:grpSpPr>
            <a:xfrm>
              <a:off x="8271632" y="1999675"/>
              <a:ext cx="3011055" cy="3507945"/>
              <a:chOff x="8271632" y="1999675"/>
              <a:chExt cx="3011055" cy="3507945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9F3B587-4B2C-D3F2-6A94-0CFB2FB5769A}"/>
                  </a:ext>
                </a:extLst>
              </p:cNvPr>
              <p:cNvSpPr/>
              <p:nvPr/>
            </p:nvSpPr>
            <p:spPr>
              <a:xfrm>
                <a:off x="8271632" y="1999675"/>
                <a:ext cx="3011055" cy="285864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A9D55-397D-860C-D860-293D6FDBC37D}"/>
                  </a:ext>
                </a:extLst>
              </p:cNvPr>
              <p:cNvSpPr txBox="1"/>
              <p:nvPr/>
            </p:nvSpPr>
            <p:spPr>
              <a:xfrm>
                <a:off x="8553011" y="5107510"/>
                <a:ext cx="2448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</a:rPr>
                  <a:t>고개 방향 이상탐지</a:t>
                </a:r>
              </a:p>
            </p:txBody>
          </p:sp>
        </p:grpSp>
        <p:pic>
          <p:nvPicPr>
            <p:cNvPr id="25" name="그림 24" descr="스케치, 그림, 라인 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12775725-D00A-31DB-67E2-22C5B1AAA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468" b="92254" l="2191" r="97105">
                          <a14:foregroundMark x1="8842" y1="22457" x2="8842" y2="22457"/>
                          <a14:foregroundMark x1="4695" y1="21440" x2="4695" y2="21440"/>
                          <a14:foregroundMark x1="3834" y1="27308" x2="3834" y2="27308"/>
                          <a14:foregroundMark x1="3130" y1="19562" x2="3130" y2="19562"/>
                          <a14:foregroundMark x1="2660" y1="26761" x2="2660" y2="26761"/>
                          <a14:foregroundMark x1="2269" y1="19327" x2="2269" y2="19327"/>
                          <a14:foregroundMark x1="61033" y1="9703" x2="61033" y2="9703"/>
                          <a14:foregroundMark x1="48748" y1="9546" x2="48748" y2="9546"/>
                          <a14:foregroundMark x1="38341" y1="9546" x2="38341" y2="9546"/>
                          <a14:foregroundMark x1="93662" y1="57512" x2="93662" y2="57512"/>
                          <a14:foregroundMark x1="97105" y1="55477" x2="97105" y2="55477"/>
                          <a14:foregroundMark x1="88419" y1="64789" x2="88419" y2="64789"/>
                          <a14:foregroundMark x1="85681" y1="92254" x2="85681" y2="92254"/>
                          <a14:foregroundMark x1="50469" y1="62363" x2="50469" y2="62363"/>
                          <a14:foregroundMark x1="42488" y1="46088" x2="42488" y2="46088"/>
                          <a14:foregroundMark x1="57042" y1="46088" x2="57042" y2="460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2373" y="2297124"/>
              <a:ext cx="2263751" cy="2263751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C07AFC-FE04-D910-E0FA-FDFA1BE5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8D7B2-D939-45A9-8ABC-C472420AC8A0}" type="slidenum">
              <a:rPr lang="ko-KR" altLang="en-US" smtClean="0">
                <a:solidFill>
                  <a:schemeClr val="bg1"/>
                </a:solidFill>
              </a:rPr>
              <a:t>11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39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25A7E-7ECB-01BD-11C1-315EDDEA1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80001"/>
            <a:ext cx="10515600" cy="467476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동공 방향 이상 탐지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B5540CD7-4F6C-9529-3A07-D68AE4ECB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718" y="2304883"/>
            <a:ext cx="1948307" cy="9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B2B585F5-D838-47A2-50D8-3F5637FFB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718" y="3640741"/>
            <a:ext cx="2018030" cy="939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E5990985-F05E-082F-4B4D-2B05C1A4E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232" y="1943534"/>
            <a:ext cx="4394454" cy="3271647"/>
          </a:xfrm>
          <a:prstGeom prst="rect">
            <a:avLst/>
          </a:prstGeom>
          <a:noFill/>
          <a:ln w="14351" cap="rnd">
            <a:solidFill>
              <a:srgbClr val="000000"/>
            </a:solidFill>
            <a:prstDash val="solid"/>
            <a:miter/>
          </a:ln>
          <a:effectLst/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542F59-EACA-983F-2E3B-DAA9753F4977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rgbClr val="1D5E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3BD22F-2FCF-FD05-98C7-9C5E00D1CCDC}"/>
              </a:ext>
            </a:extLst>
          </p:cNvPr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03</a:t>
            </a:r>
            <a:endParaRPr lang="ko-KR" altLang="en-US" sz="44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1A4BED4-A1A0-3719-8D78-272A57A8C678}"/>
              </a:ext>
            </a:extLst>
          </p:cNvPr>
          <p:cNvSpPr txBox="1">
            <a:spLocks/>
          </p:cNvSpPr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부정행위 방지 시스템 구현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C760E46-0953-E58B-078D-D8C57A24962F}"/>
              </a:ext>
            </a:extLst>
          </p:cNvPr>
          <p:cNvCxnSpPr>
            <a:cxnSpLocks/>
          </p:cNvCxnSpPr>
          <p:nvPr/>
        </p:nvCxnSpPr>
        <p:spPr>
          <a:xfrm>
            <a:off x="3387643" y="3429000"/>
            <a:ext cx="61830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E90E6B5-164C-25F6-306F-EB0E074B1BB4}"/>
              </a:ext>
            </a:extLst>
          </p:cNvPr>
          <p:cNvCxnSpPr>
            <a:cxnSpLocks/>
          </p:cNvCxnSpPr>
          <p:nvPr/>
        </p:nvCxnSpPr>
        <p:spPr>
          <a:xfrm>
            <a:off x="6614164" y="3429000"/>
            <a:ext cx="61830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750763-5EF8-7BB0-647A-572DE7D4DF62}"/>
              </a:ext>
            </a:extLst>
          </p:cNvPr>
          <p:cNvSpPr txBox="1"/>
          <p:nvPr/>
        </p:nvSpPr>
        <p:spPr>
          <a:xfrm>
            <a:off x="4356649" y="5131668"/>
            <a:ext cx="201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Iris </a:t>
            </a:r>
            <a:r>
              <a:rPr lang="ko-KR" altLang="en-US" dirty="0"/>
              <a:t>모듈을 활용한 눈동자 위치 검출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17FD30-9A21-490E-E7D8-B33FEDCECB83}"/>
              </a:ext>
            </a:extLst>
          </p:cNvPr>
          <p:cNvSpPr txBox="1"/>
          <p:nvPr/>
        </p:nvSpPr>
        <p:spPr>
          <a:xfrm>
            <a:off x="5059661" y="3294335"/>
            <a:ext cx="524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정상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8DCC1-00F0-A963-5702-C9403CA0E0B4}"/>
              </a:ext>
            </a:extLst>
          </p:cNvPr>
          <p:cNvSpPr txBox="1"/>
          <p:nvPr/>
        </p:nvSpPr>
        <p:spPr>
          <a:xfrm>
            <a:off x="4990494" y="4634307"/>
            <a:ext cx="681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비정상</a:t>
            </a:r>
          </a:p>
        </p:txBody>
      </p:sp>
      <p:pic>
        <p:nvPicPr>
          <p:cNvPr id="15" name="그림 14" descr="원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D4A6AEC9-BF5B-3B18-5009-9BCFEF5654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00" y="2837749"/>
            <a:ext cx="2659811" cy="13046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B27E3B-099F-0A61-E3F9-79A9B6A14A5D}"/>
              </a:ext>
            </a:extLst>
          </p:cNvPr>
          <p:cNvSpPr txBox="1"/>
          <p:nvPr/>
        </p:nvSpPr>
        <p:spPr>
          <a:xfrm>
            <a:off x="664344" y="5142696"/>
            <a:ext cx="2338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MLP </a:t>
            </a:r>
            <a:r>
              <a:rPr lang="ko-KR" altLang="en-US" dirty="0"/>
              <a:t>모델을 사용한 얼굴 방향 검출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5D9F77-6014-ED3C-BC13-C4A1E4544146}"/>
              </a:ext>
            </a:extLst>
          </p:cNvPr>
          <p:cNvSpPr txBox="1"/>
          <p:nvPr/>
        </p:nvSpPr>
        <p:spPr>
          <a:xfrm>
            <a:off x="8741444" y="5402758"/>
            <a:ext cx="2018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이상행동 검출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E9BAD13-3BF5-7825-0F3F-757D6ACDD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tx1"/>
                </a:solidFill>
              </a:rPr>
              <a:t>12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F115B-225E-FD39-EBFE-B5583DB4567E}"/>
              </a:ext>
            </a:extLst>
          </p:cNvPr>
          <p:cNvSpPr txBox="1"/>
          <p:nvPr/>
        </p:nvSpPr>
        <p:spPr>
          <a:xfrm>
            <a:off x="1306719" y="4210701"/>
            <a:ext cx="6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정면</a:t>
            </a:r>
          </a:p>
        </p:txBody>
      </p:sp>
    </p:spTree>
    <p:extLst>
      <p:ext uri="{BB962C8B-B14F-4D97-AF65-F5344CB8AC3E}">
        <p14:creationId xmlns:p14="http://schemas.microsoft.com/office/powerpoint/2010/main" val="398831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25A7E-7ECB-01BD-11C1-315EDDEA1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80000"/>
            <a:ext cx="10515600" cy="372660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모델 학습을 사용하지 않았을 때 문제점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AD12821-D20C-250E-343F-F6ECF77B3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135" y="2163420"/>
            <a:ext cx="6072655" cy="3213111"/>
          </a:xfrm>
          <a:prstGeom prst="rect">
            <a:avLst/>
          </a:prstGeom>
          <a:noFill/>
          <a:ln w="14351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7" name="output">
            <a:hlinkClick r:id="" action="ppaction://media"/>
            <a:extLst>
              <a:ext uri="{FF2B5EF4-FFF2-40B4-BE49-F238E27FC236}">
                <a16:creationId xmlns:a16="http://schemas.microsoft.com/office/drawing/2014/main" id="{C8AB6DB6-D355-9FFF-66CA-5268354A1C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1851" y="2163420"/>
            <a:ext cx="4588901" cy="344167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F9F1BB4-E4C5-F301-903B-2464C74C1176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rgbClr val="1D5E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931FF8B-98A7-F34E-DC6B-6C16B8BB3F45}"/>
              </a:ext>
            </a:extLst>
          </p:cNvPr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03</a:t>
            </a:r>
            <a:endParaRPr lang="ko-KR" altLang="en-US" sz="4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4AA50B2-3D08-D987-69A3-7395266D3831}"/>
              </a:ext>
            </a:extLst>
          </p:cNvPr>
          <p:cNvSpPr txBox="1">
            <a:spLocks/>
          </p:cNvSpPr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부정행위 방지 시스템 구현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0200D5-4A03-C443-F417-3D48A093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tx1"/>
                </a:solidFill>
              </a:rPr>
              <a:t>13</a:t>
            </a:fld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 descr="폰트, 그래픽, 로고, 타이포그래피이(가) 표시된 사진&#10;&#10;자동 생성된 설명">
            <a:extLst>
              <a:ext uri="{FF2B5EF4-FFF2-40B4-BE49-F238E27FC236}">
                <a16:creationId xmlns:a16="http://schemas.microsoft.com/office/drawing/2014/main" id="{B0BF279E-81E7-6774-74D9-32C98AF2B0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50" y="1137091"/>
            <a:ext cx="1921150" cy="39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6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25A7E-7ECB-01BD-11C1-315EDDEA1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80000"/>
            <a:ext cx="10515600" cy="425572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MLP </a:t>
            </a:r>
            <a:r>
              <a:rPr lang="ko-KR" altLang="en-US" sz="1800" dirty="0"/>
              <a:t>학습 </a:t>
            </a:r>
          </a:p>
        </p:txBody>
      </p:sp>
      <p:pic>
        <p:nvPicPr>
          <p:cNvPr id="6" name="그림 5" descr="원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C8587FB4-B31D-7D84-1993-6F3907180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451" y="2411667"/>
            <a:ext cx="6808669" cy="3339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352E70-61C7-D521-015C-7221C58EF550}"/>
              </a:ext>
            </a:extLst>
          </p:cNvPr>
          <p:cNvSpPr txBox="1"/>
          <p:nvPr/>
        </p:nvSpPr>
        <p:spPr>
          <a:xfrm>
            <a:off x="980072" y="2995744"/>
            <a:ext cx="7409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X</a:t>
            </a:r>
          </a:p>
          <a:p>
            <a:endParaRPr lang="en-US" altLang="ko-KR" sz="2400" dirty="0"/>
          </a:p>
          <a:p>
            <a:r>
              <a:rPr lang="en-US" altLang="ko-KR" sz="2400" dirty="0"/>
              <a:t>Y</a:t>
            </a:r>
          </a:p>
          <a:p>
            <a:endParaRPr lang="en-US" altLang="ko-KR" sz="2400" dirty="0"/>
          </a:p>
          <a:p>
            <a:r>
              <a:rPr lang="en-US" altLang="ko-KR" sz="2400" dirty="0"/>
              <a:t>Z</a:t>
            </a:r>
            <a:endParaRPr lang="ko-KR" altLang="en-US" sz="24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F450F1A-A36B-E9AF-6CAC-708E5283FE39}"/>
              </a:ext>
            </a:extLst>
          </p:cNvPr>
          <p:cNvCxnSpPr>
            <a:cxnSpLocks/>
          </p:cNvCxnSpPr>
          <p:nvPr/>
        </p:nvCxnSpPr>
        <p:spPr>
          <a:xfrm>
            <a:off x="1603513" y="3220280"/>
            <a:ext cx="5963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B00451B-47FA-A6E9-3F9D-8AF65E9C28FE}"/>
              </a:ext>
            </a:extLst>
          </p:cNvPr>
          <p:cNvCxnSpPr>
            <a:cxnSpLocks/>
          </p:cNvCxnSpPr>
          <p:nvPr/>
        </p:nvCxnSpPr>
        <p:spPr>
          <a:xfrm>
            <a:off x="1603513" y="3889515"/>
            <a:ext cx="5963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9A8E61C-C141-5A66-8F21-90D2A3BA4E15}"/>
              </a:ext>
            </a:extLst>
          </p:cNvPr>
          <p:cNvCxnSpPr>
            <a:cxnSpLocks/>
          </p:cNvCxnSpPr>
          <p:nvPr/>
        </p:nvCxnSpPr>
        <p:spPr>
          <a:xfrm>
            <a:off x="1603513" y="4591880"/>
            <a:ext cx="5963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45A16D7-2B6B-E253-00AF-33FC72A788B9}"/>
              </a:ext>
            </a:extLst>
          </p:cNvPr>
          <p:cNvCxnSpPr>
            <a:cxnSpLocks/>
          </p:cNvCxnSpPr>
          <p:nvPr/>
        </p:nvCxnSpPr>
        <p:spPr>
          <a:xfrm>
            <a:off x="8912087" y="3829881"/>
            <a:ext cx="5963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934DDE-3B6A-82D8-3328-3F46368CAF9C}"/>
              </a:ext>
            </a:extLst>
          </p:cNvPr>
          <p:cNvSpPr/>
          <p:nvPr/>
        </p:nvSpPr>
        <p:spPr>
          <a:xfrm>
            <a:off x="9900549" y="1961323"/>
            <a:ext cx="834888" cy="3856384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F</a:t>
            </a:r>
            <a:br>
              <a:rPr lang="en-US" altLang="ko-KR" sz="2400" dirty="0"/>
            </a:br>
            <a:endParaRPr lang="en-US" altLang="ko-KR" sz="2400" dirty="0"/>
          </a:p>
          <a:p>
            <a:pPr algn="ctr"/>
            <a:r>
              <a:rPr lang="en-US" altLang="ko-KR" sz="2400" dirty="0"/>
              <a:t>R</a:t>
            </a:r>
          </a:p>
          <a:p>
            <a:pPr algn="ctr"/>
            <a:endParaRPr lang="en-US" altLang="ko-KR" sz="2400" dirty="0"/>
          </a:p>
          <a:p>
            <a:pPr algn="ctr"/>
            <a:r>
              <a:rPr lang="en-US" altLang="ko-KR" sz="2400" dirty="0"/>
              <a:t>L</a:t>
            </a:r>
          </a:p>
          <a:p>
            <a:pPr algn="ctr"/>
            <a:endParaRPr lang="en-US" altLang="ko-KR" sz="2400" dirty="0"/>
          </a:p>
          <a:p>
            <a:pPr algn="ctr"/>
            <a:r>
              <a:rPr lang="en-US" altLang="ko-KR" sz="2400" dirty="0"/>
              <a:t>U</a:t>
            </a:r>
          </a:p>
          <a:p>
            <a:pPr algn="ctr"/>
            <a:endParaRPr lang="en-US" altLang="ko-KR" sz="2400" dirty="0"/>
          </a:p>
          <a:p>
            <a:pPr algn="ctr"/>
            <a:r>
              <a:rPr lang="en-US" altLang="ko-KR" sz="2400" dirty="0"/>
              <a:t>D</a:t>
            </a:r>
            <a:endParaRPr lang="ko-KR" altLang="en-US" sz="2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22FB47A-D64B-B62C-5CA2-E462AD10B6E8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rgbClr val="1D5E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7B6772-7337-43AB-F1E4-676FC1D89753}"/>
              </a:ext>
            </a:extLst>
          </p:cNvPr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03</a:t>
            </a:r>
            <a:endParaRPr lang="ko-KR" altLang="en-US" sz="44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21A6C5A-76BD-21E2-445B-76C8F3E348EF}"/>
              </a:ext>
            </a:extLst>
          </p:cNvPr>
          <p:cNvSpPr txBox="1">
            <a:spLocks/>
          </p:cNvSpPr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부정행위 방지 시스템 구현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FD5BF3-A377-6121-CBD8-7D591CFC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tx1"/>
                </a:solidFill>
              </a:rPr>
              <a:t>14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8C8BA4-1781-3736-D846-52F8FBA2A406}"/>
              </a:ext>
            </a:extLst>
          </p:cNvPr>
          <p:cNvSpPr txBox="1"/>
          <p:nvPr/>
        </p:nvSpPr>
        <p:spPr>
          <a:xfrm>
            <a:off x="578281" y="5637100"/>
            <a:ext cx="1544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1D5E16"/>
                </a:solidFill>
              </a:rPr>
              <a:t>Relu</a:t>
            </a:r>
            <a:endParaRPr lang="en-US" altLang="ko-KR" b="1" dirty="0">
              <a:solidFill>
                <a:srgbClr val="1D5E16"/>
              </a:solidFill>
            </a:endParaRPr>
          </a:p>
          <a:p>
            <a:r>
              <a:rPr lang="en-US" altLang="ko-KR" b="1" dirty="0" err="1">
                <a:solidFill>
                  <a:srgbClr val="1D5E16"/>
                </a:solidFill>
              </a:rPr>
              <a:t>Softmax</a:t>
            </a:r>
            <a:r>
              <a:rPr lang="en-US" altLang="ko-KR" b="1" dirty="0">
                <a:solidFill>
                  <a:srgbClr val="1D5E16"/>
                </a:solidFill>
              </a:rPr>
              <a:t> </a:t>
            </a:r>
            <a:r>
              <a:rPr lang="ko-KR" altLang="en-US" b="1" dirty="0">
                <a:solidFill>
                  <a:srgbClr val="1D5E1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8250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D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7FA85DA-6D20-B12B-590F-9488BD1DACBF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9D8E52-8F4D-529A-A37C-5A64B57E121A}"/>
              </a:ext>
            </a:extLst>
          </p:cNvPr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03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C540B1-87D4-BC23-7B5E-DC4941A789CC}"/>
              </a:ext>
            </a:extLst>
          </p:cNvPr>
          <p:cNvSpPr txBox="1">
            <a:spLocks/>
          </p:cNvSpPr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</a:rPr>
              <a:t>부정행위 방지 시스템 구현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723C1BD-BCA6-DC02-4FF7-38AD9A6011B0}"/>
              </a:ext>
            </a:extLst>
          </p:cNvPr>
          <p:cNvGrpSpPr/>
          <p:nvPr/>
        </p:nvGrpSpPr>
        <p:grpSpPr>
          <a:xfrm>
            <a:off x="4503386" y="1959650"/>
            <a:ext cx="3011055" cy="3552378"/>
            <a:chOff x="4503386" y="1959650"/>
            <a:chExt cx="3011055" cy="355237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1909FBA-B6EF-B3F2-F6ED-B0BEA69ED02D}"/>
                </a:ext>
              </a:extLst>
            </p:cNvPr>
            <p:cNvSpPr/>
            <p:nvPr/>
          </p:nvSpPr>
          <p:spPr>
            <a:xfrm>
              <a:off x="4503386" y="1959650"/>
              <a:ext cx="3011055" cy="285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 descr="원, 스케치, 그림, 클립아트이(가) 표시된 사진&#10;&#10;자동 생성된 설명">
              <a:extLst>
                <a:ext uri="{FF2B5EF4-FFF2-40B4-BE49-F238E27FC236}">
                  <a16:creationId xmlns:a16="http://schemas.microsoft.com/office/drawing/2014/main" id="{A89635F4-B006-A01C-046D-56F6AB89A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21" b="89683" l="5981" r="93062">
                          <a14:foregroundMark x1="80622" y1="57937" x2="80622" y2="57937"/>
                          <a14:foregroundMark x1="91148" y1="34921" x2="91148" y2="34921"/>
                          <a14:foregroundMark x1="93301" y1="50000" x2="93301" y2="50000"/>
                          <a14:foregroundMark x1="92344" y1="58333" x2="92344" y2="58333"/>
                          <a14:foregroundMark x1="57895" y1="75794" x2="57895" y2="75794"/>
                          <a14:foregroundMark x1="36842" y1="55556" x2="36842" y2="55556"/>
                          <a14:foregroundMark x1="46172" y1="46032" x2="46172" y2="46032"/>
                          <a14:foregroundMark x1="5981" y1="55556" x2="5981" y2="55556"/>
                          <a14:foregroundMark x1="6459" y1="40476" x2="6459" y2="40476"/>
                          <a14:foregroundMark x1="13397" y1="23413" x2="13397" y2="23413"/>
                          <a14:foregroundMark x1="17225" y1="20635" x2="17225" y2="20635"/>
                          <a14:foregroundMark x1="21292" y1="19048" x2="21292" y2="19048"/>
                          <a14:foregroundMark x1="27751" y1="17063" x2="27751" y2="17063"/>
                          <a14:foregroundMark x1="33732" y1="19048" x2="35407" y2="20635"/>
                          <a14:foregroundMark x1="40670" y1="27778" x2="41627" y2="30556"/>
                          <a14:foregroundMark x1="42344" y1="31746" x2="45215" y2="4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672" y="2694937"/>
              <a:ext cx="2435225" cy="146812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C2498A-80B7-1D20-2BCE-9FF45C00B7E7}"/>
                </a:ext>
              </a:extLst>
            </p:cNvPr>
            <p:cNvSpPr txBox="1"/>
            <p:nvPr/>
          </p:nvSpPr>
          <p:spPr>
            <a:xfrm>
              <a:off x="4742149" y="5111918"/>
              <a:ext cx="2533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동공 방향 이상 탐지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4C24A9C-F14D-6A78-8638-5FE4B688BF6B}"/>
              </a:ext>
            </a:extLst>
          </p:cNvPr>
          <p:cNvGrpSpPr/>
          <p:nvPr/>
        </p:nvGrpSpPr>
        <p:grpSpPr>
          <a:xfrm>
            <a:off x="735140" y="1959651"/>
            <a:ext cx="3011055" cy="3547969"/>
            <a:chOff x="735140" y="1959651"/>
            <a:chExt cx="3011055" cy="354796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739D8C9-0633-C94B-2671-6C6C044FB2FB}"/>
                </a:ext>
              </a:extLst>
            </p:cNvPr>
            <p:cNvGrpSpPr/>
            <p:nvPr/>
          </p:nvGrpSpPr>
          <p:grpSpPr>
            <a:xfrm>
              <a:off x="735140" y="1959651"/>
              <a:ext cx="3011055" cy="2858649"/>
              <a:chOff x="735140" y="1959651"/>
              <a:chExt cx="3011055" cy="2858649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74083E00-5DB9-FC0A-44A6-6978C91AEAAB}"/>
                  </a:ext>
                </a:extLst>
              </p:cNvPr>
              <p:cNvSpPr/>
              <p:nvPr/>
            </p:nvSpPr>
            <p:spPr>
              <a:xfrm>
                <a:off x="735140" y="1959651"/>
                <a:ext cx="3011055" cy="285864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" name="그림 4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0649B1AE-1138-2989-4FC5-01F7BBE5B0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8613" y="2486918"/>
                <a:ext cx="1804109" cy="1804109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D8F6D-98C1-4C99-80BE-2AA3041F3C42}"/>
                </a:ext>
              </a:extLst>
            </p:cNvPr>
            <p:cNvSpPr txBox="1"/>
            <p:nvPr/>
          </p:nvSpPr>
          <p:spPr>
            <a:xfrm>
              <a:off x="1570701" y="5107510"/>
              <a:ext cx="1339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얼굴 인식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D05D910-39E8-FCF3-5E91-7A20638123FE}"/>
              </a:ext>
            </a:extLst>
          </p:cNvPr>
          <p:cNvGrpSpPr/>
          <p:nvPr/>
        </p:nvGrpSpPr>
        <p:grpSpPr>
          <a:xfrm>
            <a:off x="8271632" y="1999675"/>
            <a:ext cx="3011055" cy="3507945"/>
            <a:chOff x="8271632" y="1999675"/>
            <a:chExt cx="3011055" cy="350794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DA66993-13CB-F985-2AA7-EC6B298989D7}"/>
                </a:ext>
              </a:extLst>
            </p:cNvPr>
            <p:cNvGrpSpPr/>
            <p:nvPr/>
          </p:nvGrpSpPr>
          <p:grpSpPr>
            <a:xfrm>
              <a:off x="8271632" y="1999675"/>
              <a:ext cx="3011055" cy="3507945"/>
              <a:chOff x="8271632" y="1999675"/>
              <a:chExt cx="3011055" cy="3507945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9F3B587-4B2C-D3F2-6A94-0CFB2FB5769A}"/>
                  </a:ext>
                </a:extLst>
              </p:cNvPr>
              <p:cNvSpPr/>
              <p:nvPr/>
            </p:nvSpPr>
            <p:spPr>
              <a:xfrm>
                <a:off x="8271632" y="1999675"/>
                <a:ext cx="3011055" cy="285864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A9D55-397D-860C-D860-293D6FDBC37D}"/>
                  </a:ext>
                </a:extLst>
              </p:cNvPr>
              <p:cNvSpPr txBox="1"/>
              <p:nvPr/>
            </p:nvSpPr>
            <p:spPr>
              <a:xfrm>
                <a:off x="8553011" y="5107510"/>
                <a:ext cx="2448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</a:rPr>
                  <a:t>고개 방향 이상탐지</a:t>
                </a:r>
              </a:p>
            </p:txBody>
          </p:sp>
        </p:grpSp>
        <p:pic>
          <p:nvPicPr>
            <p:cNvPr id="25" name="그림 24" descr="스케치, 그림, 라인 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12775725-D00A-31DB-67E2-22C5B1AAA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468" b="92254" l="2191" r="97105">
                          <a14:foregroundMark x1="8842" y1="22457" x2="8842" y2="22457"/>
                          <a14:foregroundMark x1="4695" y1="21440" x2="4695" y2="21440"/>
                          <a14:foregroundMark x1="3834" y1="27308" x2="3834" y2="27308"/>
                          <a14:foregroundMark x1="3130" y1="19562" x2="3130" y2="19562"/>
                          <a14:foregroundMark x1="2660" y1="26761" x2="2660" y2="26761"/>
                          <a14:foregroundMark x1="2269" y1="19327" x2="2269" y2="19327"/>
                          <a14:foregroundMark x1="61033" y1="9703" x2="61033" y2="9703"/>
                          <a14:foregroundMark x1="48748" y1="9546" x2="48748" y2="9546"/>
                          <a14:foregroundMark x1="38341" y1="9546" x2="38341" y2="9546"/>
                          <a14:foregroundMark x1="93662" y1="57512" x2="93662" y2="57512"/>
                          <a14:foregroundMark x1="97105" y1="55477" x2="97105" y2="55477"/>
                          <a14:foregroundMark x1="88419" y1="64789" x2="88419" y2="64789"/>
                          <a14:foregroundMark x1="85681" y1="92254" x2="85681" y2="92254"/>
                          <a14:foregroundMark x1="50469" y1="62363" x2="50469" y2="62363"/>
                          <a14:foregroundMark x1="42488" y1="46088" x2="42488" y2="46088"/>
                          <a14:foregroundMark x1="57042" y1="46088" x2="57042" y2="460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2373" y="2297124"/>
              <a:ext cx="2263751" cy="2263751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5B2DBE-BF3C-21C9-E1A4-2976AD230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bg1"/>
                </a:solidFill>
              </a:rPr>
              <a:t>15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14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25A7E-7ECB-01BD-11C1-315EDDEA1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80001"/>
            <a:ext cx="10515600" cy="467476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고개 방향 이상 탐지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2542F59-EACA-983F-2E3B-DAA9753F4977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rgbClr val="1D5E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3BD22F-2FCF-FD05-98C7-9C5E00D1CCDC}"/>
              </a:ext>
            </a:extLst>
          </p:cNvPr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03</a:t>
            </a:r>
            <a:endParaRPr lang="ko-KR" altLang="en-US" sz="44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1A4BED4-A1A0-3719-8D78-272A57A8C678}"/>
              </a:ext>
            </a:extLst>
          </p:cNvPr>
          <p:cNvSpPr txBox="1">
            <a:spLocks/>
          </p:cNvSpPr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부정행위 방지 시스템 구현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C760E46-0953-E58B-078D-D8C57A24962F}"/>
              </a:ext>
            </a:extLst>
          </p:cNvPr>
          <p:cNvCxnSpPr>
            <a:cxnSpLocks/>
          </p:cNvCxnSpPr>
          <p:nvPr/>
        </p:nvCxnSpPr>
        <p:spPr>
          <a:xfrm>
            <a:off x="3387643" y="3429000"/>
            <a:ext cx="61830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E90E6B5-164C-25F6-306F-EB0E074B1BB4}"/>
              </a:ext>
            </a:extLst>
          </p:cNvPr>
          <p:cNvCxnSpPr>
            <a:cxnSpLocks/>
          </p:cNvCxnSpPr>
          <p:nvPr/>
        </p:nvCxnSpPr>
        <p:spPr>
          <a:xfrm>
            <a:off x="6797048" y="3429000"/>
            <a:ext cx="61830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B27E3B-099F-0A61-E3F9-79A9B6A14A5D}"/>
              </a:ext>
            </a:extLst>
          </p:cNvPr>
          <p:cNvSpPr txBox="1"/>
          <p:nvPr/>
        </p:nvSpPr>
        <p:spPr>
          <a:xfrm>
            <a:off x="4201232" y="4987356"/>
            <a:ext cx="2338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MLP </a:t>
            </a:r>
            <a:r>
              <a:rPr lang="ko-KR" altLang="en-US" dirty="0"/>
              <a:t>모델을 사용한 얼굴 방향 검출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5D9F77-6014-ED3C-BC13-C4A1E4544146}"/>
              </a:ext>
            </a:extLst>
          </p:cNvPr>
          <p:cNvSpPr txBox="1"/>
          <p:nvPr/>
        </p:nvSpPr>
        <p:spPr>
          <a:xfrm>
            <a:off x="8741444" y="5402758"/>
            <a:ext cx="2018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이상행동 검출</a:t>
            </a:r>
          </a:p>
        </p:txBody>
      </p:sp>
      <p:pic>
        <p:nvPicPr>
          <p:cNvPr id="18" name="그림 17" descr="도표, 라인, 스크린샷, 픽셀이(가) 표시된 사진&#10;&#10;자동 생성된 설명">
            <a:extLst>
              <a:ext uri="{FF2B5EF4-FFF2-40B4-BE49-F238E27FC236}">
                <a16:creationId xmlns:a16="http://schemas.microsoft.com/office/drawing/2014/main" id="{E9BE7C17-C661-1930-056D-3FCCDFF083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34"/>
          <a:stretch/>
        </p:blipFill>
        <p:spPr>
          <a:xfrm>
            <a:off x="129121" y="2623072"/>
            <a:ext cx="3106294" cy="1611855"/>
          </a:xfrm>
          <a:prstGeom prst="rect">
            <a:avLst/>
          </a:prstGeom>
        </p:spPr>
      </p:pic>
      <p:pic>
        <p:nvPicPr>
          <p:cNvPr id="27" name="그림 26" descr="원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179B25AB-F603-80B8-0277-7C2DC7957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88" y="2776656"/>
            <a:ext cx="2659811" cy="130468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F27980A-3F9F-D911-2835-0FFDF8A6EB54}"/>
              </a:ext>
            </a:extLst>
          </p:cNvPr>
          <p:cNvSpPr txBox="1"/>
          <p:nvPr/>
        </p:nvSpPr>
        <p:spPr>
          <a:xfrm>
            <a:off x="896493" y="4987356"/>
            <a:ext cx="2338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LSTM </a:t>
            </a:r>
            <a:r>
              <a:rPr lang="ko-KR" altLang="en-US" dirty="0"/>
              <a:t>모델을 사용한 고개 응시 여부 검출</a:t>
            </a:r>
          </a:p>
        </p:txBody>
      </p:sp>
      <p:pic>
        <p:nvPicPr>
          <p:cNvPr id="29" name="Picture 5">
            <a:extLst>
              <a:ext uri="{FF2B5EF4-FFF2-40B4-BE49-F238E27FC236}">
                <a16:creationId xmlns:a16="http://schemas.microsoft.com/office/drawing/2014/main" id="{16AE724F-C6D4-16B2-CCFD-3B9AA322C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004" y="2042741"/>
            <a:ext cx="4031751" cy="2860763"/>
          </a:xfrm>
          <a:prstGeom prst="rect">
            <a:avLst/>
          </a:prstGeom>
          <a:noFill/>
          <a:ln w="14351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5F947B68-8DAD-916B-FE91-8B04C93BF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tx1"/>
                </a:solidFill>
              </a:rPr>
              <a:t>16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410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25A7E-7ECB-01BD-11C1-315EDDEA1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80000"/>
            <a:ext cx="10515600" cy="41280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LSTM </a:t>
            </a:r>
            <a:r>
              <a:rPr lang="ko-KR" altLang="en-US" sz="1800" dirty="0"/>
              <a:t>모델학습</a:t>
            </a:r>
            <a:r>
              <a:rPr lang="en-US" altLang="ko-KR" sz="1800" dirty="0"/>
              <a:t> </a:t>
            </a:r>
            <a:r>
              <a:rPr lang="ko-KR" altLang="en-US" sz="18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FAE3DB-4E83-B4F1-4ED5-349B16A6F902}"/>
              </a:ext>
            </a:extLst>
          </p:cNvPr>
          <p:cNvSpPr txBox="1"/>
          <p:nvPr/>
        </p:nvSpPr>
        <p:spPr>
          <a:xfrm>
            <a:off x="5793377" y="1370644"/>
            <a:ext cx="4188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C00000"/>
                </a:solidFill>
              </a:rPr>
              <a:t>Normal</a:t>
            </a:r>
            <a:r>
              <a:rPr lang="en-US" altLang="ko-KR" sz="3200" dirty="0"/>
              <a:t> or </a:t>
            </a:r>
            <a:r>
              <a:rPr lang="en-US" altLang="ko-KR" sz="3200" dirty="0">
                <a:solidFill>
                  <a:srgbClr val="C00000"/>
                </a:solidFill>
              </a:rPr>
              <a:t>Abnormal</a:t>
            </a:r>
            <a:endParaRPr lang="ko-KR" altLang="en-US" sz="3200" dirty="0">
              <a:solidFill>
                <a:srgbClr val="C0000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62B74FA-45C3-0B43-0666-ABB73312FCC9}"/>
              </a:ext>
            </a:extLst>
          </p:cNvPr>
          <p:cNvGrpSpPr/>
          <p:nvPr/>
        </p:nvGrpSpPr>
        <p:grpSpPr>
          <a:xfrm>
            <a:off x="1744376" y="1982245"/>
            <a:ext cx="8466847" cy="4374105"/>
            <a:chOff x="1379134" y="1851241"/>
            <a:chExt cx="8466847" cy="4374105"/>
          </a:xfrm>
        </p:grpSpPr>
        <p:pic>
          <p:nvPicPr>
            <p:cNvPr id="8" name="그림 7" descr="도표, 라인, 스크린샷, 픽셀이(가) 표시된 사진&#10;&#10;자동 생성된 설명">
              <a:extLst>
                <a:ext uri="{FF2B5EF4-FFF2-40B4-BE49-F238E27FC236}">
                  <a16:creationId xmlns:a16="http://schemas.microsoft.com/office/drawing/2014/main" id="{BE983A94-E508-E12E-E8D1-514F5EEFD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134" y="2287035"/>
              <a:ext cx="8466847" cy="32101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2CA86F-CBBB-231C-3BEA-70F58CE84FF3}"/>
                </a:ext>
              </a:extLst>
            </p:cNvPr>
            <p:cNvSpPr txBox="1"/>
            <p:nvPr/>
          </p:nvSpPr>
          <p:spPr>
            <a:xfrm>
              <a:off x="2584175" y="5302016"/>
              <a:ext cx="5300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X</a:t>
              </a:r>
            </a:p>
            <a:p>
              <a:r>
                <a:rPr lang="en-US" altLang="ko-KR" b="1" dirty="0"/>
                <a:t>Y</a:t>
              </a:r>
            </a:p>
            <a:p>
              <a:r>
                <a:rPr lang="en-US" altLang="ko-KR" b="1" dirty="0"/>
                <a:t>Z</a:t>
              </a:r>
              <a:endParaRPr lang="ko-KR" alt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D5CB11-6034-BDC8-D60B-BCAE264B76F4}"/>
                </a:ext>
              </a:extLst>
            </p:cNvPr>
            <p:cNvSpPr txBox="1"/>
            <p:nvPr/>
          </p:nvSpPr>
          <p:spPr>
            <a:xfrm>
              <a:off x="3505202" y="5302016"/>
              <a:ext cx="5300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X</a:t>
              </a:r>
            </a:p>
            <a:p>
              <a:r>
                <a:rPr lang="en-US" altLang="ko-KR" b="1" dirty="0"/>
                <a:t>Y</a:t>
              </a:r>
            </a:p>
            <a:p>
              <a:r>
                <a:rPr lang="en-US" altLang="ko-KR" b="1" dirty="0"/>
                <a:t>Z</a:t>
              </a:r>
              <a:endParaRPr lang="ko-KR" alt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07941E-1EAE-7A93-55A5-EDF0C6E471E2}"/>
                </a:ext>
              </a:extLst>
            </p:cNvPr>
            <p:cNvSpPr txBox="1"/>
            <p:nvPr/>
          </p:nvSpPr>
          <p:spPr>
            <a:xfrm>
              <a:off x="4426229" y="5302016"/>
              <a:ext cx="5300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X</a:t>
              </a:r>
            </a:p>
            <a:p>
              <a:r>
                <a:rPr lang="en-US" altLang="ko-KR" b="1" dirty="0"/>
                <a:t>Y</a:t>
              </a:r>
            </a:p>
            <a:p>
              <a:r>
                <a:rPr lang="en-US" altLang="ko-KR" b="1" dirty="0"/>
                <a:t>Z</a:t>
              </a:r>
              <a:endParaRPr lang="ko-KR" alt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8F8AF0-4B1F-1A31-B58E-3F57A88A9771}"/>
                </a:ext>
              </a:extLst>
            </p:cNvPr>
            <p:cNvSpPr txBox="1"/>
            <p:nvPr/>
          </p:nvSpPr>
          <p:spPr>
            <a:xfrm>
              <a:off x="5347514" y="5302016"/>
              <a:ext cx="5300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X</a:t>
              </a:r>
            </a:p>
            <a:p>
              <a:r>
                <a:rPr lang="en-US" altLang="ko-KR" b="1" dirty="0"/>
                <a:t>Y</a:t>
              </a:r>
            </a:p>
            <a:p>
              <a:r>
                <a:rPr lang="en-US" altLang="ko-KR" b="1" dirty="0"/>
                <a:t>Z</a:t>
              </a:r>
              <a:endParaRPr lang="ko-KR" alt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A77C8C-5993-CA80-79A5-199B7C7C17FD}"/>
                </a:ext>
              </a:extLst>
            </p:cNvPr>
            <p:cNvSpPr txBox="1"/>
            <p:nvPr/>
          </p:nvSpPr>
          <p:spPr>
            <a:xfrm>
              <a:off x="7066661" y="5298385"/>
              <a:ext cx="5300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X</a:t>
              </a:r>
            </a:p>
            <a:p>
              <a:r>
                <a:rPr lang="en-US" altLang="ko-KR" b="1" dirty="0"/>
                <a:t>Y</a:t>
              </a:r>
            </a:p>
            <a:p>
              <a:r>
                <a:rPr lang="en-US" altLang="ko-KR" b="1" dirty="0"/>
                <a:t>Z</a:t>
              </a:r>
              <a:endParaRPr lang="ko-KR" alt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F76F86-1D3B-6446-EA31-F0F95D5B2846}"/>
                </a:ext>
              </a:extLst>
            </p:cNvPr>
            <p:cNvSpPr txBox="1"/>
            <p:nvPr/>
          </p:nvSpPr>
          <p:spPr>
            <a:xfrm>
              <a:off x="7987688" y="5298385"/>
              <a:ext cx="5300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X</a:t>
              </a:r>
            </a:p>
            <a:p>
              <a:r>
                <a:rPr lang="en-US" altLang="ko-KR" b="1" dirty="0"/>
                <a:t>Y</a:t>
              </a:r>
            </a:p>
            <a:p>
              <a:r>
                <a:rPr lang="en-US" altLang="ko-KR" b="1" dirty="0"/>
                <a:t>Z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1B5D9C-5FD9-DFBE-389C-E64A3E2161E1}"/>
                </a:ext>
              </a:extLst>
            </p:cNvPr>
            <p:cNvSpPr txBox="1"/>
            <p:nvPr/>
          </p:nvSpPr>
          <p:spPr>
            <a:xfrm>
              <a:off x="8908715" y="5298385"/>
              <a:ext cx="5300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X</a:t>
              </a:r>
            </a:p>
            <a:p>
              <a:r>
                <a:rPr lang="en-US" altLang="ko-KR" b="1" dirty="0"/>
                <a:t>Y</a:t>
              </a:r>
            </a:p>
            <a:p>
              <a:r>
                <a:rPr lang="en-US" altLang="ko-KR" b="1" dirty="0"/>
                <a:t>Z</a:t>
              </a:r>
              <a:endParaRPr lang="ko-KR" altLang="en-US" b="1" dirty="0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A12A1253-518B-4548-2D1E-2F0B38245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1704" y="1851241"/>
              <a:ext cx="0" cy="5341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A5274B2-FBE6-2C11-29EE-D37C0533329C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rgbClr val="1D5E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C8750AC-E48E-BF81-D8E9-F73419CF7E8D}"/>
              </a:ext>
            </a:extLst>
          </p:cNvPr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03</a:t>
            </a:r>
            <a:endParaRPr lang="ko-KR" altLang="en-US" sz="44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8555CFD-1DA9-C4DE-67D7-9E6FDFBA2539}"/>
              </a:ext>
            </a:extLst>
          </p:cNvPr>
          <p:cNvSpPr txBox="1">
            <a:spLocks/>
          </p:cNvSpPr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부정행위 방지 시스템 구현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D18851-F8FB-02BC-2A61-86141475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tx1"/>
                </a:solidFill>
              </a:rPr>
              <a:t>17</a:t>
            </a:fld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E91ED-768D-C902-C4B8-F22383564D1D}"/>
              </a:ext>
            </a:extLst>
          </p:cNvPr>
          <p:cNvSpPr txBox="1"/>
          <p:nvPr/>
        </p:nvSpPr>
        <p:spPr>
          <a:xfrm>
            <a:off x="217335" y="5742966"/>
            <a:ext cx="2340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1D5E16"/>
                </a:solidFill>
              </a:rPr>
              <a:t>BatchNormalization</a:t>
            </a:r>
            <a:endParaRPr lang="en-US" altLang="ko-KR" b="1" dirty="0">
              <a:solidFill>
                <a:srgbClr val="1D5E16"/>
              </a:solidFill>
            </a:endParaRPr>
          </a:p>
          <a:p>
            <a:r>
              <a:rPr lang="en-US" altLang="ko-KR" b="1" dirty="0">
                <a:solidFill>
                  <a:srgbClr val="1D5E16"/>
                </a:solidFill>
              </a:rPr>
              <a:t>Dropout</a:t>
            </a:r>
          </a:p>
          <a:p>
            <a:r>
              <a:rPr lang="en-US" altLang="ko-KR" b="1" dirty="0">
                <a:solidFill>
                  <a:srgbClr val="1D5E16"/>
                </a:solidFill>
              </a:rPr>
              <a:t>sigmoid </a:t>
            </a:r>
            <a:r>
              <a:rPr lang="ko-KR" altLang="en-US" b="1" dirty="0">
                <a:solidFill>
                  <a:srgbClr val="1D5E1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747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025A7E-7ECB-01BD-11C1-315EDDEA1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80000"/>
            <a:ext cx="10515600" cy="373784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고개방향 이상탐지 </a:t>
            </a:r>
            <a:r>
              <a:rPr lang="en-US" altLang="ko-KR" sz="1800" dirty="0"/>
              <a:t>- LSTM</a:t>
            </a:r>
            <a:r>
              <a:rPr lang="ko-KR" altLang="en-US" sz="1800" dirty="0"/>
              <a:t>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567223-A43D-F638-C0BA-BEAB3ACE1F3A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rgbClr val="1D5E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015327-ACAA-1750-04F8-23DFD47A2647}"/>
              </a:ext>
            </a:extLst>
          </p:cNvPr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03</a:t>
            </a:r>
            <a:endParaRPr lang="ko-KR" altLang="en-US" sz="44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92749D8-5F05-091E-209A-9237FD93C046}"/>
              </a:ext>
            </a:extLst>
          </p:cNvPr>
          <p:cNvSpPr txBox="1">
            <a:spLocks/>
          </p:cNvSpPr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부정행위 방지 시스템 구현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2137284A-BC65-41D4-BEE1-48CC07A2E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160" y="2443072"/>
            <a:ext cx="3644700" cy="2586128"/>
          </a:xfrm>
          <a:prstGeom prst="rect">
            <a:avLst/>
          </a:prstGeom>
          <a:noFill/>
          <a:ln w="14351" cap="rnd">
            <a:solidFill>
              <a:srgbClr val="000000"/>
            </a:solidFill>
            <a:prstDash val="solid"/>
            <a:miter/>
          </a:ln>
          <a:effectLst/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7C62E6-CB27-5184-A067-051A90FA747D}"/>
              </a:ext>
            </a:extLst>
          </p:cNvPr>
          <p:cNvGrpSpPr/>
          <p:nvPr/>
        </p:nvGrpSpPr>
        <p:grpSpPr>
          <a:xfrm>
            <a:off x="735140" y="1660565"/>
            <a:ext cx="4742551" cy="1666661"/>
            <a:chOff x="735140" y="1660565"/>
            <a:chExt cx="4742551" cy="1666661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596EB6E8-8A11-1A47-DF07-143371D1E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140" y="1660565"/>
              <a:ext cx="4742551" cy="1666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19682A9-AFB9-61BF-CF01-0DC5C4C0DD35}"/>
                </a:ext>
              </a:extLst>
            </p:cNvPr>
            <p:cNvSpPr/>
            <p:nvPr/>
          </p:nvSpPr>
          <p:spPr>
            <a:xfrm>
              <a:off x="794706" y="2153993"/>
              <a:ext cx="1100182" cy="4039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FB80202-D3A9-ABF8-5954-558982625F85}"/>
                </a:ext>
              </a:extLst>
            </p:cNvPr>
            <p:cNvSpPr/>
            <p:nvPr/>
          </p:nvSpPr>
          <p:spPr>
            <a:xfrm>
              <a:off x="3199264" y="2153992"/>
              <a:ext cx="1100182" cy="4039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F79102-B127-8DEA-8B5F-B6F4F36EAF3D}"/>
              </a:ext>
            </a:extLst>
          </p:cNvPr>
          <p:cNvGrpSpPr/>
          <p:nvPr/>
        </p:nvGrpSpPr>
        <p:grpSpPr>
          <a:xfrm>
            <a:off x="1697375" y="3839365"/>
            <a:ext cx="2818080" cy="2080223"/>
            <a:chOff x="720000" y="3923774"/>
            <a:chExt cx="2818080" cy="2080223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46C89DC3-19C1-5F39-4481-6C95CF012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0905" t="14900" r="14482" b="31296"/>
            <a:stretch>
              <a:fillRect/>
            </a:stretch>
          </p:blipFill>
          <p:spPr>
            <a:xfrm>
              <a:off x="720000" y="3923774"/>
              <a:ext cx="2818080" cy="2080223"/>
            </a:xfrm>
            <a:prstGeom prst="rect">
              <a:avLst/>
            </a:prstGeom>
            <a:noFill/>
            <a:ln w="14351" cap="rnd">
              <a:solidFill>
                <a:srgbClr val="000000"/>
              </a:solidFill>
              <a:prstDash val="solid"/>
              <a:miter/>
            </a:ln>
            <a:effectLst/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E0F904C-F5AF-F24A-7902-AA3ADE8342A9}"/>
                </a:ext>
              </a:extLst>
            </p:cNvPr>
            <p:cNvSpPr/>
            <p:nvPr/>
          </p:nvSpPr>
          <p:spPr>
            <a:xfrm>
              <a:off x="729862" y="4606834"/>
              <a:ext cx="1399178" cy="3570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CB0785-FE8C-8A35-0778-70A88B22F8C6}"/>
              </a:ext>
            </a:extLst>
          </p:cNvPr>
          <p:cNvSpPr txBox="1"/>
          <p:nvPr/>
        </p:nvSpPr>
        <p:spPr>
          <a:xfrm>
            <a:off x="2129040" y="3338624"/>
            <a:ext cx="225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LSTM </a:t>
            </a:r>
            <a:r>
              <a:rPr lang="en-US" altLang="ko-KR" sz="1400" dirty="0">
                <a:solidFill>
                  <a:srgbClr val="FF0000"/>
                </a:solidFill>
              </a:rPr>
              <a:t>normal</a:t>
            </a:r>
            <a:r>
              <a:rPr lang="en-US" altLang="ko-KR" sz="1400" dirty="0"/>
              <a:t> </a:t>
            </a:r>
            <a:r>
              <a:rPr lang="ko-KR" altLang="en-US" sz="1400" dirty="0"/>
              <a:t>분류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73FF8-8A0A-E241-C8CE-7936546FCB5C}"/>
              </a:ext>
            </a:extLst>
          </p:cNvPr>
          <p:cNvSpPr txBox="1"/>
          <p:nvPr/>
        </p:nvSpPr>
        <p:spPr>
          <a:xfrm>
            <a:off x="1978655" y="6084593"/>
            <a:ext cx="225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LSTM </a:t>
            </a:r>
            <a:r>
              <a:rPr lang="en-US" altLang="ko-KR" sz="1400" dirty="0">
                <a:solidFill>
                  <a:srgbClr val="FF0000"/>
                </a:solidFill>
              </a:rPr>
              <a:t>abnormal</a:t>
            </a:r>
            <a:r>
              <a:rPr lang="en-US" altLang="ko-KR" sz="1400" dirty="0"/>
              <a:t> </a:t>
            </a:r>
            <a:r>
              <a:rPr lang="ko-KR" altLang="en-US" sz="1400" dirty="0"/>
              <a:t>분류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92A4A4-9677-7F88-2C2B-CD8888E5926C}"/>
              </a:ext>
            </a:extLst>
          </p:cNvPr>
          <p:cNvSpPr txBox="1"/>
          <p:nvPr/>
        </p:nvSpPr>
        <p:spPr>
          <a:xfrm>
            <a:off x="8291879" y="5180488"/>
            <a:ext cx="2685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MLP </a:t>
            </a:r>
            <a:r>
              <a:rPr lang="ko-KR" altLang="en-US" sz="1400" dirty="0"/>
              <a:t>모델을 활용한 방향 예측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7848A8BC-9975-591E-BA35-337D6540D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tx1"/>
                </a:solidFill>
              </a:rPr>
              <a:t>18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632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59D76BD-AA25-6A4B-38DF-19AF4A0ED88B}"/>
              </a:ext>
            </a:extLst>
          </p:cNvPr>
          <p:cNvGrpSpPr/>
          <p:nvPr/>
        </p:nvGrpSpPr>
        <p:grpSpPr>
          <a:xfrm>
            <a:off x="583477" y="2141625"/>
            <a:ext cx="4702628" cy="2861502"/>
            <a:chOff x="287383" y="1924594"/>
            <a:chExt cx="5808617" cy="2838995"/>
          </a:xfrm>
        </p:grpSpPr>
        <p:pic>
          <p:nvPicPr>
            <p:cNvPr id="3" name="Picture 1">
              <a:extLst>
                <a:ext uri="{FF2B5EF4-FFF2-40B4-BE49-F238E27FC236}">
                  <a16:creationId xmlns:a16="http://schemas.microsoft.com/office/drawing/2014/main" id="{B0EB0845-E91D-4429-02A7-02CCF0BA9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875" y="1988427"/>
              <a:ext cx="5494274" cy="25878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9747B4D-EF56-01F4-1888-33E018088F06}"/>
                </a:ext>
              </a:extLst>
            </p:cNvPr>
            <p:cNvSpPr/>
            <p:nvPr/>
          </p:nvSpPr>
          <p:spPr>
            <a:xfrm>
              <a:off x="287383" y="1924594"/>
              <a:ext cx="5808617" cy="283899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6448B2-005E-5D5D-C9C7-9E7BAC064156}"/>
              </a:ext>
            </a:extLst>
          </p:cNvPr>
          <p:cNvSpPr txBox="1"/>
          <p:nvPr/>
        </p:nvSpPr>
        <p:spPr>
          <a:xfrm>
            <a:off x="5977800" y="2205964"/>
            <a:ext cx="607901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•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MLP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모델의 데이터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데이터</a:t>
            </a:r>
            <a:endParaRPr lang="en-US" altLang="ko-KR" sz="2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en-US" altLang="ko-KR" dirty="0"/>
              <a:t>- </a:t>
            </a:r>
            <a:r>
              <a:rPr lang="ko-KR" altLang="en-US" dirty="0"/>
              <a:t>고개 방향에 따라 </a:t>
            </a:r>
            <a:r>
              <a:rPr lang="ko-KR" altLang="en-US" dirty="0">
                <a:solidFill>
                  <a:srgbClr val="FF0000"/>
                </a:solidFill>
              </a:rPr>
              <a:t>정면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위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아래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오른쪽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왼쪽 </a:t>
            </a:r>
            <a:r>
              <a:rPr lang="ko-KR" altLang="en-US" dirty="0"/>
              <a:t>분류</a:t>
            </a:r>
            <a:endParaRPr lang="en-US" altLang="ko-KR" dirty="0"/>
          </a:p>
          <a:p>
            <a:endParaRPr lang="en-US" altLang="ko-KR" kern="0" dirty="0">
              <a:solidFill>
                <a:srgbClr val="000000"/>
              </a:solidFill>
              <a:latin typeface="+mj-lt"/>
              <a:ea typeface="함초롬바탕" panose="02030604000101010101" pitchFamily="18" charset="-127"/>
            </a:endParaRPr>
          </a:p>
          <a:p>
            <a:endParaRPr lang="en-US" altLang="ko-KR" sz="1800" kern="0" spc="0" dirty="0">
              <a:solidFill>
                <a:srgbClr val="000000"/>
              </a:solidFill>
              <a:effectLst/>
              <a:latin typeface="+mj-lt"/>
              <a:ea typeface="함초롬바탕" panose="02030604000101010101" pitchFamily="18" charset="-127"/>
            </a:endParaRPr>
          </a:p>
          <a:p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•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+mj-lt"/>
                <a:ea typeface="함초롬바탕" panose="02030604000101010101" pitchFamily="18" charset="-127"/>
              </a:rPr>
              <a:t>LSTM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모델의 데이터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영상 데이터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초 이상 화면 이외 응시 </a:t>
            </a:r>
            <a:r>
              <a:rPr lang="en-US" altLang="ko-KR" sz="1800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abnormal</a:t>
            </a:r>
          </a:p>
          <a:p>
            <a:pPr marL="285750" indent="-285750"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정면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, 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초 이하 화면 이외 응시 </a:t>
            </a:r>
            <a:r>
              <a:rPr lang="en-US" altLang="ko-KR" sz="1800" kern="0" spc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normal</a:t>
            </a:r>
          </a:p>
          <a:p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F6588F1-72D1-87F4-4588-0BB623F91E7C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rgbClr val="1D5E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33B63A-3F59-FD92-1E9D-C680569E0389}"/>
              </a:ext>
            </a:extLst>
          </p:cNvPr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03</a:t>
            </a:r>
            <a:endParaRPr lang="ko-KR" altLang="en-US" sz="4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8DECB17-EEF9-94BE-635E-0E1EF571FBA9}"/>
              </a:ext>
            </a:extLst>
          </p:cNvPr>
          <p:cNvSpPr txBox="1">
            <a:spLocks/>
          </p:cNvSpPr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부정행위 방지 시스템 구현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42686D5-B3A9-BAF5-A3F5-9D4D1FC7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80000"/>
            <a:ext cx="10515600" cy="303084"/>
          </a:xfrm>
        </p:spPr>
        <p:txBody>
          <a:bodyPr>
            <a:noAutofit/>
          </a:bodyPr>
          <a:lstStyle/>
          <a:p>
            <a:r>
              <a:rPr lang="ko-KR" altLang="en-US" sz="1800" dirty="0"/>
              <a:t>데이터 수집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31125C-D68C-A109-7AF3-A8A59C2E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tx1"/>
                </a:solidFill>
              </a:rPr>
              <a:t>19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263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1DC0FF6-FF64-6141-A609-B8F6A8077789}"/>
              </a:ext>
            </a:extLst>
          </p:cNvPr>
          <p:cNvCxnSpPr>
            <a:cxnSpLocks/>
          </p:cNvCxnSpPr>
          <p:nvPr/>
        </p:nvCxnSpPr>
        <p:spPr>
          <a:xfrm>
            <a:off x="733647" y="1435395"/>
            <a:ext cx="5362353" cy="0"/>
          </a:xfrm>
          <a:prstGeom prst="line">
            <a:avLst/>
          </a:prstGeom>
          <a:ln w="57150">
            <a:solidFill>
              <a:srgbClr val="216D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F2E7156-8367-8891-D06C-30B9F923EE6B}"/>
              </a:ext>
            </a:extLst>
          </p:cNvPr>
          <p:cNvSpPr txBox="1"/>
          <p:nvPr/>
        </p:nvSpPr>
        <p:spPr>
          <a:xfrm>
            <a:off x="935664" y="460567"/>
            <a:ext cx="1306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F882B-0D47-E3B4-E024-CF156E4E3C67}"/>
              </a:ext>
            </a:extLst>
          </p:cNvPr>
          <p:cNvSpPr txBox="1"/>
          <p:nvPr/>
        </p:nvSpPr>
        <p:spPr>
          <a:xfrm>
            <a:off x="2289355" y="891454"/>
            <a:ext cx="2412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table of contents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FC3638-3660-FB68-15FF-1D469DEF9704}"/>
              </a:ext>
            </a:extLst>
          </p:cNvPr>
          <p:cNvSpPr txBox="1"/>
          <p:nvPr/>
        </p:nvSpPr>
        <p:spPr>
          <a:xfrm>
            <a:off x="2038441" y="2203739"/>
            <a:ext cx="2885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개발 배경 및 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0E0BD1-F3CC-3D29-67E0-C4CF75068A83}"/>
              </a:ext>
            </a:extLst>
          </p:cNvPr>
          <p:cNvSpPr txBox="1"/>
          <p:nvPr/>
        </p:nvSpPr>
        <p:spPr>
          <a:xfrm>
            <a:off x="1088707" y="2249905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B090F-1B41-72DC-FFE4-C93BA5338EE4}"/>
              </a:ext>
            </a:extLst>
          </p:cNvPr>
          <p:cNvSpPr txBox="1"/>
          <p:nvPr/>
        </p:nvSpPr>
        <p:spPr>
          <a:xfrm>
            <a:off x="2038441" y="3017980"/>
            <a:ext cx="4245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부정행위 방지 시스템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F3689-33BE-7635-B80E-82A8CE6A7233}"/>
              </a:ext>
            </a:extLst>
          </p:cNvPr>
          <p:cNvSpPr txBox="1"/>
          <p:nvPr/>
        </p:nvSpPr>
        <p:spPr>
          <a:xfrm>
            <a:off x="1088707" y="3064146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C4405-32CF-ABD7-F9D8-36FF990FAEB4}"/>
              </a:ext>
            </a:extLst>
          </p:cNvPr>
          <p:cNvSpPr txBox="1"/>
          <p:nvPr/>
        </p:nvSpPr>
        <p:spPr>
          <a:xfrm>
            <a:off x="2038441" y="3832221"/>
            <a:ext cx="4245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부정행위 방지 시스템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CB748F-3693-5768-A062-E4312250E565}"/>
              </a:ext>
            </a:extLst>
          </p:cNvPr>
          <p:cNvSpPr txBox="1"/>
          <p:nvPr/>
        </p:nvSpPr>
        <p:spPr>
          <a:xfrm>
            <a:off x="1088707" y="3878387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8262CA-2C5A-6969-0F3F-1C4CF0C424C5}"/>
              </a:ext>
            </a:extLst>
          </p:cNvPr>
          <p:cNvSpPr txBox="1"/>
          <p:nvPr/>
        </p:nvSpPr>
        <p:spPr>
          <a:xfrm>
            <a:off x="2038441" y="4646462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실시간 시연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F5133-3DAA-BFF2-5184-A4FBC579836D}"/>
              </a:ext>
            </a:extLst>
          </p:cNvPr>
          <p:cNvSpPr txBox="1"/>
          <p:nvPr/>
        </p:nvSpPr>
        <p:spPr>
          <a:xfrm>
            <a:off x="1088707" y="4692628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7F4F92-9F52-F5BD-B9F9-D01A30474CFA}"/>
              </a:ext>
            </a:extLst>
          </p:cNvPr>
          <p:cNvSpPr txBox="1"/>
          <p:nvPr/>
        </p:nvSpPr>
        <p:spPr>
          <a:xfrm>
            <a:off x="2038441" y="5457041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마무리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B73B4-D0A0-9310-C10B-6D1D553C45B0}"/>
              </a:ext>
            </a:extLst>
          </p:cNvPr>
          <p:cNvSpPr txBox="1"/>
          <p:nvPr/>
        </p:nvSpPr>
        <p:spPr>
          <a:xfrm>
            <a:off x="1088707" y="5503207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   &gt;&gt;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그림 15" descr="클립아트, 원, 그래픽, 이모티콘이(가) 표시된 사진&#10;&#10;자동 생성된 설명">
            <a:extLst>
              <a:ext uri="{FF2B5EF4-FFF2-40B4-BE49-F238E27FC236}">
                <a16:creationId xmlns:a16="http://schemas.microsoft.com/office/drawing/2014/main" id="{D3C2060F-8B2E-A0DE-9310-9B4FABBF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53" y="407182"/>
            <a:ext cx="4762500" cy="4762500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628861A-7F9D-ADF6-5CCC-B53E964F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173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2DCB3-69E1-BBBD-933B-046355B77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80000"/>
            <a:ext cx="10515600" cy="303084"/>
          </a:xfrm>
        </p:spPr>
        <p:txBody>
          <a:bodyPr>
            <a:noAutofit/>
          </a:bodyPr>
          <a:lstStyle/>
          <a:p>
            <a:r>
              <a:rPr lang="en-US" altLang="ko-KR" sz="1800" dirty="0" err="1"/>
              <a:t>Mediapipe</a:t>
            </a:r>
            <a:r>
              <a:rPr lang="ko-KR" altLang="en-US" sz="1800" dirty="0"/>
              <a:t>를 활용한 데이터 </a:t>
            </a:r>
            <a:r>
              <a:rPr lang="ko-KR" altLang="en-US" sz="1800" dirty="0" err="1"/>
              <a:t>전처리</a:t>
            </a:r>
            <a:endParaRPr lang="ko-KR" altLang="en-US" sz="18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5F2B8D7-0D3F-DC56-A6E9-E4236A328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66" y="1810691"/>
            <a:ext cx="5013234" cy="220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C217292C-E28B-DCB4-C01C-D6157C395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66" y="4339968"/>
            <a:ext cx="5013234" cy="2105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AE6F04-6C20-5D11-6A66-7DE9898F6EF5}"/>
              </a:ext>
            </a:extLst>
          </p:cNvPr>
          <p:cNvSpPr txBox="1"/>
          <p:nvPr/>
        </p:nvSpPr>
        <p:spPr>
          <a:xfrm>
            <a:off x="6627223" y="2975596"/>
            <a:ext cx="5320937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2000" dirty="0" err="1"/>
              <a:t>FaceMesh</a:t>
            </a:r>
            <a:r>
              <a:rPr lang="en-US" altLang="ko-KR" sz="2000" dirty="0"/>
              <a:t> </a:t>
            </a:r>
            <a:r>
              <a:rPr lang="ko-KR" altLang="en-US" sz="2000" dirty="0"/>
              <a:t>모듈을 활용한 </a:t>
            </a:r>
            <a:r>
              <a:rPr lang="en-US" altLang="ko-KR" sz="2000" dirty="0"/>
              <a:t>3D </a:t>
            </a:r>
            <a:r>
              <a:rPr lang="ko-KR" altLang="en-US" sz="2000" dirty="0"/>
              <a:t>좌표 추출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2000" dirty="0"/>
              <a:t>회전 </a:t>
            </a:r>
            <a:r>
              <a:rPr lang="ko-KR" altLang="en-US" sz="2000" dirty="0" err="1"/>
              <a:t>행렬로부터</a:t>
            </a:r>
            <a:r>
              <a:rPr lang="ko-KR" altLang="en-US" sz="2000" dirty="0"/>
              <a:t> 각도 추출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2000" dirty="0"/>
              <a:t>x, y, z </a:t>
            </a:r>
            <a:r>
              <a:rPr lang="ko-KR" altLang="en-US" sz="2000" dirty="0"/>
              <a:t>좌표 추출 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B2CD3F-C554-437D-AB71-DC063ECE6F0E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rgbClr val="1D5E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01A5A1-4A81-A9D2-00A8-4CE3A98958C3}"/>
              </a:ext>
            </a:extLst>
          </p:cNvPr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03</a:t>
            </a:r>
            <a:endParaRPr lang="ko-KR" altLang="en-US" sz="4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8AF337C-9538-058F-786A-2B9B519B9D51}"/>
              </a:ext>
            </a:extLst>
          </p:cNvPr>
          <p:cNvSpPr txBox="1">
            <a:spLocks/>
          </p:cNvSpPr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부정행위 방지 시스템 구현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8528DB9-149C-92FE-8C3C-B045EB087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tx1"/>
                </a:solidFill>
              </a:rPr>
              <a:t>20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722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ED437B-59F6-EE77-D964-55B650E4DE2A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rgbClr val="1D5E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6EA14DB-0DCE-84C2-F73F-A392330EFAFF}"/>
              </a:ext>
            </a:extLst>
          </p:cNvPr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03</a:t>
            </a:r>
            <a:endParaRPr lang="ko-KR" altLang="en-US" sz="44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B8BBEA-F557-AC76-9FC6-EE71355664CF}"/>
              </a:ext>
            </a:extLst>
          </p:cNvPr>
          <p:cNvSpPr txBox="1">
            <a:spLocks/>
          </p:cNvSpPr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부정행위 방지 시스템 구현</a:t>
            </a:r>
          </a:p>
        </p:txBody>
      </p:sp>
      <p:pic>
        <p:nvPicPr>
          <p:cNvPr id="8" name="그림 7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58E3D46-E2D0-EFFB-6698-557681DDFF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84"/>
          <a:stretch/>
        </p:blipFill>
        <p:spPr>
          <a:xfrm>
            <a:off x="649337" y="3267807"/>
            <a:ext cx="2825385" cy="2035529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AD3DA92-CD36-DB80-23F9-13098D125D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4" r="1869"/>
          <a:stretch/>
        </p:blipFill>
        <p:spPr>
          <a:xfrm>
            <a:off x="3824884" y="3267806"/>
            <a:ext cx="2952206" cy="2035529"/>
          </a:xfrm>
          <a:prstGeom prst="rect">
            <a:avLst/>
          </a:prstGeom>
        </p:spPr>
      </p:pic>
      <p:pic>
        <p:nvPicPr>
          <p:cNvPr id="12" name="그림 1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0F59466-B93F-D8E8-3431-B3B79908B6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675" y="3267806"/>
            <a:ext cx="2179447" cy="23013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BB8530A3-6A0B-3134-2751-91298EDF0B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604" r="72087" b="-8016"/>
          <a:stretch/>
        </p:blipFill>
        <p:spPr>
          <a:xfrm>
            <a:off x="9702293" y="4034193"/>
            <a:ext cx="1672371" cy="408853"/>
          </a:xfrm>
          <a:prstGeom prst="rect">
            <a:avLst/>
          </a:prstGeom>
          <a:noFill/>
          <a:ln w="14351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AC8D32-C0BC-38B2-40AA-727BC0DAD819}"/>
              </a:ext>
            </a:extLst>
          </p:cNvPr>
          <p:cNvSpPr txBox="1"/>
          <p:nvPr/>
        </p:nvSpPr>
        <p:spPr>
          <a:xfrm>
            <a:off x="1447952" y="5726836"/>
            <a:ext cx="1228154" cy="37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키 감지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27BAD3-01AB-9755-0B23-58E78FEAC594}"/>
              </a:ext>
            </a:extLst>
          </p:cNvPr>
          <p:cNvSpPr txBox="1"/>
          <p:nvPr/>
        </p:nvSpPr>
        <p:spPr>
          <a:xfrm>
            <a:off x="4644274" y="5714999"/>
            <a:ext cx="158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카카오톡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D63537-713C-4F45-DBD4-ABC8DC5555D5}"/>
              </a:ext>
            </a:extLst>
          </p:cNvPr>
          <p:cNvSpPr txBox="1"/>
          <p:nvPr/>
        </p:nvSpPr>
        <p:spPr>
          <a:xfrm>
            <a:off x="7453652" y="5726836"/>
            <a:ext cx="158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 데이터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75F191-D7AC-FD4C-4357-F64D2C47C01B}"/>
              </a:ext>
            </a:extLst>
          </p:cNvPr>
          <p:cNvSpPr txBox="1"/>
          <p:nvPr/>
        </p:nvSpPr>
        <p:spPr>
          <a:xfrm>
            <a:off x="9765294" y="5714999"/>
            <a:ext cx="1861151" cy="37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exe </a:t>
            </a:r>
            <a:r>
              <a:rPr lang="ko-KR" altLang="en-US" dirty="0"/>
              <a:t>설치 파일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3C0907-EAB9-EEE4-ADC3-53F11FCC2C24}"/>
              </a:ext>
            </a:extLst>
          </p:cNvPr>
          <p:cNvSpPr txBox="1"/>
          <p:nvPr/>
        </p:nvSpPr>
        <p:spPr>
          <a:xfrm>
            <a:off x="879566" y="1095407"/>
            <a:ext cx="944880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키 감지 </a:t>
            </a:r>
            <a:r>
              <a:rPr lang="en-US" altLang="ko-KR" sz="1600" dirty="0"/>
              <a:t>: </a:t>
            </a:r>
            <a:r>
              <a:rPr lang="ko-KR" altLang="en-US" sz="1600" dirty="0"/>
              <a:t>이벤트 함수를 통한 사용자 키 감지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카카오톡 </a:t>
            </a:r>
            <a:r>
              <a:rPr lang="en-US" altLang="ko-KR" sz="1600" dirty="0"/>
              <a:t>API : Kakao developers</a:t>
            </a:r>
            <a:r>
              <a:rPr lang="ko-KR" altLang="en-US" sz="1600" dirty="0"/>
              <a:t>의 </a:t>
            </a:r>
            <a:r>
              <a:rPr lang="en-US" altLang="ko-KR" sz="1600" dirty="0"/>
              <a:t>REST API</a:t>
            </a:r>
            <a:r>
              <a:rPr lang="ko-KR" altLang="en-US" sz="1600" dirty="0"/>
              <a:t>를 활용하여 카카오톡 메시지 전송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로그 데이터 </a:t>
            </a:r>
            <a:r>
              <a:rPr lang="en-US" altLang="ko-KR" sz="1600" dirty="0"/>
              <a:t>: </a:t>
            </a:r>
            <a:r>
              <a:rPr lang="ko-KR" altLang="en-US" sz="1600" dirty="0"/>
              <a:t>이상 탐지한 경우 로그로 저장 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exe </a:t>
            </a:r>
            <a:r>
              <a:rPr lang="ko-KR" altLang="en-US" sz="1600" dirty="0"/>
              <a:t>설치 파일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Pyinstaller</a:t>
            </a:r>
            <a:r>
              <a:rPr lang="ko-KR" altLang="en-US" sz="1600" dirty="0"/>
              <a:t>를 활용하여 </a:t>
            </a:r>
            <a:r>
              <a:rPr lang="en-US" altLang="ko-KR" sz="1600" dirty="0"/>
              <a:t>exe </a:t>
            </a:r>
            <a:r>
              <a:rPr lang="ko-KR" altLang="en-US" sz="1600" dirty="0"/>
              <a:t>실행 파일로 변환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1FCC61F3-8895-B6E1-0F2A-02AC8F2F9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tx1"/>
                </a:solidFill>
              </a:rPr>
              <a:t>21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244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9829838-EAB6-5898-7241-0D6FCEC271FC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rgbClr val="1D5E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1227764-1294-CA7E-E9D5-8B2A940F2723}"/>
              </a:ext>
            </a:extLst>
          </p:cNvPr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04</a:t>
            </a:r>
            <a:endParaRPr lang="ko-KR" altLang="en-US" sz="44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4863DB2-2F39-3A22-8718-3B3AB6D274A8}"/>
              </a:ext>
            </a:extLst>
          </p:cNvPr>
          <p:cNvSpPr txBox="1">
            <a:spLocks/>
          </p:cNvSpPr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실시간 시연</a:t>
            </a:r>
          </a:p>
        </p:txBody>
      </p:sp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C0889B5A-84AE-7073-1C82-3CEF5B06D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344" y="2188104"/>
            <a:ext cx="3213311" cy="321331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338A89-6040-0481-E449-EA1E485A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tx1"/>
                </a:solidFill>
              </a:rPr>
              <a:t>22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851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CCC3D3-023E-C2C1-FF1F-0B0C113E77D8}"/>
              </a:ext>
            </a:extLst>
          </p:cNvPr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05</a:t>
            </a:r>
            <a:endParaRPr lang="ko-KR" altLang="en-US" sz="44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8ACF220-22D5-3E8F-6926-C445276B9B82}"/>
              </a:ext>
            </a:extLst>
          </p:cNvPr>
          <p:cNvSpPr txBox="1">
            <a:spLocks/>
          </p:cNvSpPr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마무리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021F1B-5EA5-25BE-B419-0E6BD0767449}"/>
              </a:ext>
            </a:extLst>
          </p:cNvPr>
          <p:cNvSpPr txBox="1"/>
          <p:nvPr/>
        </p:nvSpPr>
        <p:spPr>
          <a:xfrm>
            <a:off x="9345931" y="2808001"/>
            <a:ext cx="2605924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개발 환경 구축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LSTM </a:t>
            </a:r>
            <a:r>
              <a:rPr lang="ko-KR" altLang="en-US" sz="1600" dirty="0"/>
              <a:t>모델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ko-KR" altLang="en-US" sz="1600" dirty="0"/>
              <a:t>구현 및 학습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err="1"/>
              <a:t>Deepface</a:t>
            </a:r>
            <a:r>
              <a:rPr lang="en-US" altLang="ko-KR" sz="1600" dirty="0"/>
              <a:t> </a:t>
            </a:r>
            <a:r>
              <a:rPr lang="ko-KR" altLang="en-US" sz="1600" dirty="0"/>
              <a:t>구현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실행 파일 구현 및 배포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1330F-48D4-CA71-732C-68377D3669BE}"/>
              </a:ext>
            </a:extLst>
          </p:cNvPr>
          <p:cNvSpPr txBox="1"/>
          <p:nvPr/>
        </p:nvSpPr>
        <p:spPr>
          <a:xfrm>
            <a:off x="240145" y="2808001"/>
            <a:ext cx="2840250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주제 선정 및 자료 조사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데이터 수집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시스템 설계 구상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모델 테스트 및 오류 수정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시연 영상 촬영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보고서 작성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D42AD3-B188-F2A5-DE17-77424C767DF5}"/>
              </a:ext>
            </a:extLst>
          </p:cNvPr>
          <p:cNvSpPr txBox="1"/>
          <p:nvPr/>
        </p:nvSpPr>
        <p:spPr>
          <a:xfrm>
            <a:off x="6335389" y="2769260"/>
            <a:ext cx="2510081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err="1"/>
              <a:t>Mediapipe</a:t>
            </a:r>
            <a:r>
              <a:rPr lang="en-US" altLang="ko-KR" sz="16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ko-KR" altLang="en-US" sz="1600" dirty="0"/>
              <a:t>데이터 </a:t>
            </a:r>
            <a:r>
              <a:rPr lang="ko-KR" altLang="en-US" sz="1600" dirty="0" err="1"/>
              <a:t>전처리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LSTM </a:t>
            </a:r>
            <a:r>
              <a:rPr lang="ko-KR" altLang="en-US" sz="1600" dirty="0"/>
              <a:t>모델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ko-KR" altLang="en-US" sz="1600" dirty="0"/>
              <a:t>구현 및 학습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GUI </a:t>
            </a:r>
            <a:r>
              <a:rPr lang="ko-KR" altLang="en-US" sz="1600" dirty="0"/>
              <a:t>설계 및 구현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75B5EF-0670-B648-6D09-C5C5558DB6C6}"/>
              </a:ext>
            </a:extLst>
          </p:cNvPr>
          <p:cNvSpPr txBox="1"/>
          <p:nvPr/>
        </p:nvSpPr>
        <p:spPr>
          <a:xfrm>
            <a:off x="3331100" y="2769260"/>
            <a:ext cx="2339789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/>
              <a:t>개발 환경 구축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 err="1"/>
              <a:t>Mediapipe</a:t>
            </a:r>
            <a:r>
              <a:rPr lang="en-US" altLang="ko-KR" sz="16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ko-KR" altLang="en-US" sz="1600" dirty="0"/>
              <a:t>데이터 </a:t>
            </a:r>
            <a:r>
              <a:rPr lang="ko-KR" altLang="en-US" sz="1600" dirty="0" err="1"/>
              <a:t>전처리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600" dirty="0"/>
              <a:t>MLP </a:t>
            </a:r>
            <a:r>
              <a:rPr lang="ko-KR" altLang="en-US" sz="1600" dirty="0"/>
              <a:t>모델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ko-KR" altLang="en-US" sz="1600" dirty="0"/>
              <a:t>구현 및 학습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45559F7-4B45-8F9A-0275-DD00410BCAC3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rgbClr val="1D5E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9DF9BDA-A7E7-1087-D8EC-FD55A03C36A9}"/>
              </a:ext>
            </a:extLst>
          </p:cNvPr>
          <p:cNvGrpSpPr/>
          <p:nvPr/>
        </p:nvGrpSpPr>
        <p:grpSpPr>
          <a:xfrm>
            <a:off x="170477" y="1985807"/>
            <a:ext cx="2840250" cy="3282873"/>
            <a:chOff x="581911" y="2029353"/>
            <a:chExt cx="2840250" cy="296865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A76178-C013-65BF-17E6-CEB90C58924B}"/>
                </a:ext>
              </a:extLst>
            </p:cNvPr>
            <p:cNvSpPr/>
            <p:nvPr/>
          </p:nvSpPr>
          <p:spPr>
            <a:xfrm>
              <a:off x="581911" y="2029353"/>
              <a:ext cx="2840250" cy="296865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3AF02B3-3FEC-8FD3-B425-DBB50EC0A1EE}"/>
                </a:ext>
              </a:extLst>
            </p:cNvPr>
            <p:cNvCxnSpPr>
              <a:cxnSpLocks/>
            </p:cNvCxnSpPr>
            <p:nvPr/>
          </p:nvCxnSpPr>
          <p:spPr>
            <a:xfrm>
              <a:off x="581911" y="2658931"/>
              <a:ext cx="28402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15873A7-005B-4DC4-0B44-0DC947073250}"/>
              </a:ext>
            </a:extLst>
          </p:cNvPr>
          <p:cNvGrpSpPr/>
          <p:nvPr/>
        </p:nvGrpSpPr>
        <p:grpSpPr>
          <a:xfrm>
            <a:off x="3175241" y="1985807"/>
            <a:ext cx="2840250" cy="3282873"/>
            <a:chOff x="581911" y="2029353"/>
            <a:chExt cx="2840250" cy="296865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165237-4270-B168-BC08-C2E375395BE4}"/>
                </a:ext>
              </a:extLst>
            </p:cNvPr>
            <p:cNvSpPr/>
            <p:nvPr/>
          </p:nvSpPr>
          <p:spPr>
            <a:xfrm>
              <a:off x="581911" y="2029353"/>
              <a:ext cx="2840250" cy="296865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847D763-A8C1-932B-442C-28B53487716B}"/>
                </a:ext>
              </a:extLst>
            </p:cNvPr>
            <p:cNvCxnSpPr>
              <a:cxnSpLocks/>
            </p:cNvCxnSpPr>
            <p:nvPr/>
          </p:nvCxnSpPr>
          <p:spPr>
            <a:xfrm>
              <a:off x="581911" y="2658931"/>
              <a:ext cx="28402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4611906-A8CC-945D-472E-379741EDD420}"/>
              </a:ext>
            </a:extLst>
          </p:cNvPr>
          <p:cNvGrpSpPr/>
          <p:nvPr/>
        </p:nvGrpSpPr>
        <p:grpSpPr>
          <a:xfrm>
            <a:off x="6180005" y="1985807"/>
            <a:ext cx="2840250" cy="3282873"/>
            <a:chOff x="581911" y="2029353"/>
            <a:chExt cx="2840250" cy="296865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FB8560-1620-8BB3-5F6B-3884AEA25017}"/>
                </a:ext>
              </a:extLst>
            </p:cNvPr>
            <p:cNvSpPr/>
            <p:nvPr/>
          </p:nvSpPr>
          <p:spPr>
            <a:xfrm>
              <a:off x="581911" y="2029353"/>
              <a:ext cx="2840250" cy="296865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25D29BB-43DA-8D41-730D-0293B0437B50}"/>
                </a:ext>
              </a:extLst>
            </p:cNvPr>
            <p:cNvCxnSpPr>
              <a:cxnSpLocks/>
            </p:cNvCxnSpPr>
            <p:nvPr/>
          </p:nvCxnSpPr>
          <p:spPr>
            <a:xfrm>
              <a:off x="581911" y="2658931"/>
              <a:ext cx="28402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169B6A2-C602-4CBF-0730-C48E261AFF8D}"/>
              </a:ext>
            </a:extLst>
          </p:cNvPr>
          <p:cNvGrpSpPr/>
          <p:nvPr/>
        </p:nvGrpSpPr>
        <p:grpSpPr>
          <a:xfrm>
            <a:off x="9184769" y="1985807"/>
            <a:ext cx="2840250" cy="3282873"/>
            <a:chOff x="581911" y="2029353"/>
            <a:chExt cx="2840250" cy="296865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07B1897-693F-9A78-8281-05CF0F793A7B}"/>
                </a:ext>
              </a:extLst>
            </p:cNvPr>
            <p:cNvSpPr/>
            <p:nvPr/>
          </p:nvSpPr>
          <p:spPr>
            <a:xfrm>
              <a:off x="581911" y="2029353"/>
              <a:ext cx="2840250" cy="296865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863F2AC-461F-5E2B-87A3-4A0EB7AB615E}"/>
                </a:ext>
              </a:extLst>
            </p:cNvPr>
            <p:cNvCxnSpPr>
              <a:cxnSpLocks/>
            </p:cNvCxnSpPr>
            <p:nvPr/>
          </p:nvCxnSpPr>
          <p:spPr>
            <a:xfrm>
              <a:off x="581911" y="2658931"/>
              <a:ext cx="28402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7272B12-0359-6CF8-D2CB-96BC56A7B448}"/>
              </a:ext>
            </a:extLst>
          </p:cNvPr>
          <p:cNvSpPr txBox="1"/>
          <p:nvPr/>
        </p:nvSpPr>
        <p:spPr>
          <a:xfrm>
            <a:off x="815539" y="2090057"/>
            <a:ext cx="155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팀원 전체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863424-D013-65E5-D494-64E8C2B9E3B8}"/>
              </a:ext>
            </a:extLst>
          </p:cNvPr>
          <p:cNvSpPr txBox="1"/>
          <p:nvPr/>
        </p:nvSpPr>
        <p:spPr>
          <a:xfrm>
            <a:off x="3929160" y="2104601"/>
            <a:ext cx="1332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김 </a:t>
            </a:r>
            <a:r>
              <a:rPr lang="ko-KR" altLang="en-US" sz="2400" dirty="0" err="1"/>
              <a:t>룡</a:t>
            </a:r>
            <a:r>
              <a:rPr lang="ko-KR" altLang="en-US" sz="2400" dirty="0"/>
              <a:t> 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2A2E3C-8B74-2ACA-150A-8E6094D2BFE4}"/>
              </a:ext>
            </a:extLst>
          </p:cNvPr>
          <p:cNvSpPr txBox="1"/>
          <p:nvPr/>
        </p:nvSpPr>
        <p:spPr>
          <a:xfrm>
            <a:off x="6886026" y="2104601"/>
            <a:ext cx="1428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김 태 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FE29DC-D2A6-98D3-F98C-F2ECB244F3B4}"/>
              </a:ext>
            </a:extLst>
          </p:cNvPr>
          <p:cNvSpPr txBox="1"/>
          <p:nvPr/>
        </p:nvSpPr>
        <p:spPr>
          <a:xfrm>
            <a:off x="9921271" y="2090057"/>
            <a:ext cx="1367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부 원 국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1DFE12E-ADB8-F8F5-D746-D609D22B1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80000"/>
            <a:ext cx="10515600" cy="408854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팀원 역할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BD56CC-BC79-0E71-58BB-F50A97DF5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tx1"/>
                </a:solidFill>
              </a:rPr>
              <a:t>23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813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A3FA585-3C32-1A60-32D6-12775BCEBD40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rgbClr val="1D5E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4CCC3D3-023E-C2C1-FF1F-0B0C113E77D8}"/>
              </a:ext>
            </a:extLst>
          </p:cNvPr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05</a:t>
            </a:r>
            <a:endParaRPr lang="ko-KR" altLang="en-US" sz="44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8ACF220-22D5-3E8F-6926-C445276B9B82}"/>
              </a:ext>
            </a:extLst>
          </p:cNvPr>
          <p:cNvSpPr txBox="1">
            <a:spLocks/>
          </p:cNvSpPr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마무리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4C34510A-E85F-3C85-442A-8E262D5D1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2403" y="1934946"/>
            <a:ext cx="4598671" cy="298810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향후 계획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800" dirty="0"/>
          </a:p>
          <a:p>
            <a:pPr marL="0" indent="0">
              <a:buNone/>
            </a:pPr>
            <a:r>
              <a:rPr lang="en-US" altLang="ko-KR" sz="1800" dirty="0"/>
              <a:t>“ICT </a:t>
            </a:r>
            <a:r>
              <a:rPr lang="ko-KR" altLang="en-US" sz="1800" dirty="0"/>
              <a:t>비즈니스 모델 경진대회</a:t>
            </a:r>
            <a:r>
              <a:rPr lang="en-US" altLang="ko-KR" sz="1800" dirty="0"/>
              <a:t>“ </a:t>
            </a:r>
            <a:r>
              <a:rPr lang="ko-KR" altLang="en-US" sz="1800" dirty="0"/>
              <a:t>출품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  <p:pic>
        <p:nvPicPr>
          <p:cNvPr id="7" name="그림 6" descr="텍스트, 스크린샷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34613751-784D-3C7A-6E39-489263AD2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57" y="1445791"/>
            <a:ext cx="6612177" cy="450328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5BD3F6-CBBF-1BC2-4AD7-546521F4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tx1"/>
                </a:solidFill>
              </a:rPr>
              <a:t>24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49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A248647-92E8-48E3-BADA-0A94E5398071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7844" y="1678449"/>
            <a:ext cx="4561104" cy="4003864"/>
          </a:xfrm>
          <a:prstGeom prst="rect">
            <a:avLst/>
          </a:prstGeom>
        </p:spPr>
      </p:pic>
      <p:cxnSp>
        <p:nvCxnSpPr>
          <p:cNvPr id="18" name="직선 연결선 3"/>
          <p:cNvCxnSpPr/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noFill/>
          <a:ln w="57150" cap="flat" cmpd="sng" algn="ctr">
            <a:solidFill>
              <a:srgbClr val="1D5E16">
                <a:alpha val="100000"/>
              </a:srgbClr>
            </a:solidFill>
            <a:prstDash val="solid"/>
            <a:miter/>
          </a:ln>
        </p:spPr>
      </p:cxnSp>
      <p:sp>
        <p:nvSpPr>
          <p:cNvPr id="19" name="TextBox 4"/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05</a:t>
            </a:r>
            <a:endParaRPr kumimoji="0" lang="ko-KR" altLang="en-US" sz="44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0" name="제목 1"/>
          <p:cNvSpPr txBox="1"/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마무리</a:t>
            </a:r>
          </a:p>
        </p:txBody>
      </p: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7262403" y="1934946"/>
            <a:ext cx="4598671" cy="2988108"/>
          </a:xfrm>
        </p:spPr>
        <p:txBody>
          <a:bodyPr vert="horz" lIns="91440" tIns="45720" rIns="91440" bIns="45720">
            <a:normAutofit/>
          </a:bodyPr>
          <a:lstStyle/>
          <a:p>
            <a:pPr marL="228600" lvl="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활용도</a:t>
            </a: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“자동차 안전 시스템”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D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A3FA585-3C32-1A60-32D6-12775BCEBD40}"/>
              </a:ext>
            </a:extLst>
          </p:cNvPr>
          <p:cNvCxnSpPr>
            <a:cxnSpLocks/>
          </p:cNvCxnSpPr>
          <p:nvPr/>
        </p:nvCxnSpPr>
        <p:spPr>
          <a:xfrm>
            <a:off x="0" y="908921"/>
            <a:ext cx="12192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307BAA1-DD8E-32A5-5E76-CE0ADDD0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188" y="3166745"/>
            <a:ext cx="5423263" cy="11527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sz="80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763DA8-8DE3-0AFC-C07F-C8C83201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bg1"/>
                </a:solidFill>
              </a:rPr>
              <a:t>26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399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58A559D1-F97C-78AC-D6FA-193E47B45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1" y="1902582"/>
            <a:ext cx="3212309" cy="1440000"/>
          </a:xfrm>
          <a:prstGeom prst="rect">
            <a:avLst/>
          </a:prstGeom>
        </p:spPr>
      </p:pic>
      <p:pic>
        <p:nvPicPr>
          <p:cNvPr id="9" name="그림 8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998E4765-46F9-4BBA-EB64-5548E88D9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6" y="3407411"/>
            <a:ext cx="3291429" cy="1440000"/>
          </a:xfrm>
          <a:prstGeom prst="rect">
            <a:avLst/>
          </a:prstGeom>
        </p:spPr>
      </p:pic>
      <p:pic>
        <p:nvPicPr>
          <p:cNvPr id="16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011CB8A-EA33-50C2-7FD3-D474ECFD1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1" y="4758157"/>
            <a:ext cx="4961205" cy="144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36C2E0-B477-4D5B-7E26-012A8FC4E533}"/>
              </a:ext>
            </a:extLst>
          </p:cNvPr>
          <p:cNvSpPr txBox="1"/>
          <p:nvPr/>
        </p:nvSpPr>
        <p:spPr>
          <a:xfrm>
            <a:off x="7367169" y="2013160"/>
            <a:ext cx="472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입력 이미지를 다양한 크기로 스캔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얼굴의 후보 영역을 생성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AAFB05-F4C8-4329-68C3-A9EBA229D046}"/>
              </a:ext>
            </a:extLst>
          </p:cNvPr>
          <p:cNvSpPr txBox="1"/>
          <p:nvPr/>
        </p:nvSpPr>
        <p:spPr>
          <a:xfrm>
            <a:off x="7262949" y="3552179"/>
            <a:ext cx="4929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생성된 얼굴 후보영역을 더 정확하게 분류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얼굴 영역의 정확한 경계상자 예측 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0D8863-D8D8-545E-556B-6874CA3D9A18}"/>
              </a:ext>
            </a:extLst>
          </p:cNvPr>
          <p:cNvSpPr txBox="1"/>
          <p:nvPr/>
        </p:nvSpPr>
        <p:spPr>
          <a:xfrm>
            <a:off x="7166872" y="5551826"/>
            <a:ext cx="4929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생성된 얼굴 후보영역들을 최종적으로 검증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얼굴 </a:t>
            </a:r>
            <a:r>
              <a:rPr lang="ko-KR" altLang="en-US" dirty="0" err="1"/>
              <a:t>특징점</a:t>
            </a:r>
            <a:r>
              <a:rPr lang="ko-KR" altLang="en-US" dirty="0"/>
              <a:t> 검출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1442E6-2A18-862D-8973-8CF4A0B626B6}"/>
              </a:ext>
            </a:extLst>
          </p:cNvPr>
          <p:cNvSpPr txBox="1"/>
          <p:nvPr/>
        </p:nvSpPr>
        <p:spPr>
          <a:xfrm>
            <a:off x="5925900" y="2151660"/>
            <a:ext cx="157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 – Net 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74681C-1C96-7983-4BEE-F12809CF41EA}"/>
              </a:ext>
            </a:extLst>
          </p:cNvPr>
          <p:cNvSpPr txBox="1"/>
          <p:nvPr/>
        </p:nvSpPr>
        <p:spPr>
          <a:xfrm>
            <a:off x="5925900" y="3714245"/>
            <a:ext cx="157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 – Net 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C57694-8EAF-0B86-04DF-BB76E46504BA}"/>
              </a:ext>
            </a:extLst>
          </p:cNvPr>
          <p:cNvSpPr txBox="1"/>
          <p:nvPr/>
        </p:nvSpPr>
        <p:spPr>
          <a:xfrm>
            <a:off x="5925900" y="5639168"/>
            <a:ext cx="157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 – Net 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9A40F3F-75FE-8BDA-DECB-7E142C967F99}"/>
              </a:ext>
            </a:extLst>
          </p:cNvPr>
          <p:cNvCxnSpPr/>
          <p:nvPr/>
        </p:nvCxnSpPr>
        <p:spPr>
          <a:xfrm>
            <a:off x="6313714" y="2793000"/>
            <a:ext cx="0" cy="5563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370606F-7BD2-8036-DFD0-6B8268C1513A}"/>
              </a:ext>
            </a:extLst>
          </p:cNvPr>
          <p:cNvCxnSpPr/>
          <p:nvPr/>
        </p:nvCxnSpPr>
        <p:spPr>
          <a:xfrm>
            <a:off x="6352620" y="4630581"/>
            <a:ext cx="0" cy="5563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1ED4CCB-A267-8067-7BF4-52F9A3BAC63E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rgbClr val="1D5E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154F24-EF92-43C5-BA05-5D1B1651922C}"/>
              </a:ext>
            </a:extLst>
          </p:cNvPr>
          <p:cNvSpPr txBox="1"/>
          <p:nvPr/>
        </p:nvSpPr>
        <p:spPr>
          <a:xfrm>
            <a:off x="720000" y="1080000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MTCNN (</a:t>
            </a:r>
            <a:r>
              <a:rPr lang="ko-KR" altLang="en-US" dirty="0"/>
              <a:t>딥러닝 기반의 얼굴 감지 알고리즘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BF01D0CF-8ACB-B465-375F-76AB2F05737F}"/>
              </a:ext>
            </a:extLst>
          </p:cNvPr>
          <p:cNvSpPr txBox="1">
            <a:spLocks/>
          </p:cNvSpPr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부록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E86512-C116-CE27-7EE9-6CB86906D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tx1"/>
                </a:solidFill>
              </a:rPr>
              <a:t>27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506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1ED4CCB-A267-8067-7BF4-52F9A3BAC63E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rgbClr val="1D5E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154F24-EF92-43C5-BA05-5D1B1651922C}"/>
              </a:ext>
            </a:extLst>
          </p:cNvPr>
          <p:cNvSpPr txBox="1"/>
          <p:nvPr/>
        </p:nvSpPr>
        <p:spPr>
          <a:xfrm>
            <a:off x="720000" y="1080000"/>
            <a:ext cx="537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VGG Face Model</a:t>
            </a:r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BF01D0CF-8ACB-B465-375F-76AB2F05737F}"/>
              </a:ext>
            </a:extLst>
          </p:cNvPr>
          <p:cNvSpPr txBox="1">
            <a:spLocks/>
          </p:cNvSpPr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부록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37B68F-9C8E-99F7-1BC1-4C68B7309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14" y="1620410"/>
            <a:ext cx="8482149" cy="2360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4624EC-F19B-D783-B663-E62D31268A77}"/>
              </a:ext>
            </a:extLst>
          </p:cNvPr>
          <p:cNvSpPr txBox="1"/>
          <p:nvPr/>
        </p:nvSpPr>
        <p:spPr>
          <a:xfrm>
            <a:off x="720000" y="4350607"/>
            <a:ext cx="1068751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DeepFace</a:t>
            </a:r>
            <a:r>
              <a:rPr lang="en-US" altLang="ko-KR" dirty="0"/>
              <a:t> - Facebook</a:t>
            </a:r>
            <a:r>
              <a:rPr lang="ko-KR" altLang="en-US" dirty="0"/>
              <a:t>에서 만들어진 심층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신경망을 기반으로 하는 안면 인식 시스템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사전 훈련된 모델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11</a:t>
            </a:r>
            <a:r>
              <a:rPr lang="ko-KR" altLang="en-US" dirty="0"/>
              <a:t>개의 </a:t>
            </a:r>
            <a:r>
              <a:rPr lang="en-US" altLang="ko-KR" dirty="0"/>
              <a:t>layer, 8</a:t>
            </a:r>
            <a:r>
              <a:rPr lang="ko-KR" altLang="en-US" dirty="0"/>
              <a:t>개의 </a:t>
            </a:r>
            <a:r>
              <a:rPr lang="ko-KR" altLang="en-US" dirty="0" err="1"/>
              <a:t>컨볼루션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en-US" altLang="ko-KR" dirty="0" err="1"/>
              <a:t>maxpooling</a:t>
            </a:r>
            <a:r>
              <a:rPr lang="en-US" altLang="ko-KR" dirty="0"/>
              <a:t> </a:t>
            </a:r>
            <a:r>
              <a:rPr lang="ko-KR" altLang="en-US" dirty="0"/>
              <a:t>층</a:t>
            </a:r>
            <a:r>
              <a:rPr lang="en-US" altLang="ko-KR" dirty="0"/>
              <a:t>, 3</a:t>
            </a:r>
            <a:r>
              <a:rPr lang="ko-KR" altLang="en-US" dirty="0"/>
              <a:t>개의 </a:t>
            </a:r>
            <a:r>
              <a:rPr lang="en-US" altLang="ko-KR" dirty="0"/>
              <a:t>FC </a:t>
            </a:r>
            <a:r>
              <a:rPr lang="ko-KR" altLang="en-US" dirty="0"/>
              <a:t>층으로 구성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여러 차원의 벡터로 표현된 얼굴 이미지를 분석 및 비교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4E9A9A-D7FB-7101-2BC6-4A8DD8D5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tx1"/>
                </a:solidFill>
              </a:rPr>
              <a:t>28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720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BB239-2508-1689-24A6-BF656AF9F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242" y="221847"/>
            <a:ext cx="3222416" cy="576984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개발 배경 및 목적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B9EA3E-6137-3596-0F6F-8B68F30EC705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rgbClr val="1D5E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64E1DC-2D93-606C-3F8E-36B296724CCC}"/>
              </a:ext>
            </a:extLst>
          </p:cNvPr>
          <p:cNvGrpSpPr/>
          <p:nvPr/>
        </p:nvGrpSpPr>
        <p:grpSpPr>
          <a:xfrm>
            <a:off x="1057853" y="1358818"/>
            <a:ext cx="10076294" cy="2876699"/>
            <a:chOff x="1057853" y="1905665"/>
            <a:chExt cx="10076294" cy="2876699"/>
          </a:xfrm>
        </p:grpSpPr>
        <p:pic>
          <p:nvPicPr>
            <p:cNvPr id="11" name="그림 10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D48C4773-8B60-D06D-0309-766FC1DD2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191" b="66971"/>
            <a:stretch/>
          </p:blipFill>
          <p:spPr>
            <a:xfrm>
              <a:off x="1057853" y="1905665"/>
              <a:ext cx="10076294" cy="287669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FD1D85F-8103-8918-1EDB-4A79021E0687}"/>
                </a:ext>
              </a:extLst>
            </p:cNvPr>
            <p:cNvSpPr/>
            <p:nvPr/>
          </p:nvSpPr>
          <p:spPr>
            <a:xfrm>
              <a:off x="1230135" y="4132729"/>
              <a:ext cx="9604374" cy="5868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E0641C2-D2CC-579A-60D0-A58189F073E0}"/>
              </a:ext>
            </a:extLst>
          </p:cNvPr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01</a:t>
            </a:r>
            <a:endParaRPr lang="ko-KR" altLang="en-US" sz="4400" dirty="0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328B56D-0D00-9BF4-033C-6EAC0987AB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56" r="26218"/>
          <a:stretch/>
        </p:blipFill>
        <p:spPr>
          <a:xfrm>
            <a:off x="3487632" y="4558123"/>
            <a:ext cx="5216735" cy="17104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0BA512-3C60-780B-4D4F-B8AE50CC9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tx1"/>
                </a:solidFill>
              </a:rPr>
              <a:t>3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626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0AF6138-FB5C-69C3-8C1E-49CF94C14AD8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rgbClr val="1D5E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375596-DE9A-456E-27DA-4D0FB855573B}"/>
              </a:ext>
            </a:extLst>
          </p:cNvPr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01</a:t>
            </a:r>
            <a:endParaRPr lang="ko-KR" altLang="en-US" sz="44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5A91E955-6957-690B-61EA-1198EE045979}"/>
              </a:ext>
            </a:extLst>
          </p:cNvPr>
          <p:cNvSpPr txBox="1">
            <a:spLocks/>
          </p:cNvSpPr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개발 배경 및 목적</a:t>
            </a: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A9C1E29-E56C-E9BD-6821-2D880B000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40" y="1980410"/>
            <a:ext cx="6105009" cy="3229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FAE12B-3DE1-E0C4-A1FD-BE7E19DEB770}"/>
              </a:ext>
            </a:extLst>
          </p:cNvPr>
          <p:cNvSpPr txBox="1"/>
          <p:nvPr/>
        </p:nvSpPr>
        <p:spPr>
          <a:xfrm>
            <a:off x="720000" y="1260000"/>
            <a:ext cx="572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부정행위 방지를 위한 실시간 시스템 부재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925D8-8339-FF6B-BFB8-3E672FFE38A6}"/>
              </a:ext>
            </a:extLst>
          </p:cNvPr>
          <p:cNvSpPr txBox="1"/>
          <p:nvPr/>
        </p:nvSpPr>
        <p:spPr>
          <a:xfrm>
            <a:off x="7428410" y="2133600"/>
            <a:ext cx="3326675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/>
              <a:t>부정행위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7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대리 시험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다른 화면 참고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시험 내용 공유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BE7917-3D44-30F4-AF88-223D0B7E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tx1"/>
                </a:solidFill>
              </a:rPr>
              <a:t>4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5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69633A-B4DE-0495-685B-57909A33B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51" y="2023260"/>
            <a:ext cx="7938597" cy="3463139"/>
          </a:xfrm>
        </p:spPr>
        <p:txBody>
          <a:bodyPr>
            <a:noAutofit/>
          </a:bodyPr>
          <a:lstStyle/>
          <a:p>
            <a:pPr>
              <a:lnSpc>
                <a:spcPct val="220000"/>
              </a:lnSpc>
            </a:pPr>
            <a:r>
              <a:rPr lang="ko-KR" altLang="en-US" sz="2400" dirty="0"/>
              <a:t>부정 행위 검출을 통한 공정한 시험 환경 제공</a:t>
            </a:r>
            <a:endParaRPr lang="en-US" altLang="ko-KR" sz="2400" dirty="0"/>
          </a:p>
          <a:p>
            <a:pPr>
              <a:lnSpc>
                <a:spcPct val="220000"/>
              </a:lnSpc>
            </a:pPr>
            <a:r>
              <a:rPr lang="ko-KR" altLang="en-US" sz="2400" dirty="0"/>
              <a:t>자동화된 시스템을 통한 감독의 편리성 제공</a:t>
            </a:r>
            <a:endParaRPr lang="en-US" altLang="ko-KR" sz="2400" dirty="0"/>
          </a:p>
          <a:p>
            <a:pPr>
              <a:lnSpc>
                <a:spcPct val="220000"/>
              </a:lnSpc>
            </a:pPr>
            <a:r>
              <a:rPr lang="ko-KR" altLang="en-US" sz="2400" dirty="0" err="1"/>
              <a:t>딥러닝을</a:t>
            </a:r>
            <a:r>
              <a:rPr lang="ko-KR" altLang="en-US" sz="2400" dirty="0"/>
              <a:t> 활용한 얼굴인식 </a:t>
            </a:r>
            <a:r>
              <a:rPr lang="en-US" altLang="ko-KR" sz="2400" dirty="0"/>
              <a:t>&amp;</a:t>
            </a:r>
            <a:r>
              <a:rPr lang="ko-KR" altLang="en-US" sz="2400" dirty="0"/>
              <a:t> 이상행동 탐지 </a:t>
            </a:r>
            <a:endParaRPr lang="en-US" altLang="ko-KR" sz="2400" dirty="0"/>
          </a:p>
          <a:p>
            <a:pPr>
              <a:lnSpc>
                <a:spcPct val="220000"/>
              </a:lnSpc>
            </a:pPr>
            <a:endParaRPr lang="en-US" altLang="ko-KR" sz="24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8EEEFC9-7DD9-9F1C-3A31-42D04DA87A00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rgbClr val="1D5E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C12C91-1C86-2956-1BB3-8C01D7AAEF09}"/>
              </a:ext>
            </a:extLst>
          </p:cNvPr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01</a:t>
            </a:r>
            <a:endParaRPr lang="ko-KR" altLang="en-US" sz="4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DBBCB3-E7B7-6753-97F4-46603D097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241" y="221847"/>
            <a:ext cx="6043993" cy="576984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개발 배경 및 목적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A0696A-4A3B-5BFB-1F60-16CAC33B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tx1"/>
                </a:solidFill>
              </a:rPr>
              <a:t>5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42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7EE5BC2-8F32-2619-7595-4C68DE6B49AB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rgbClr val="1D5E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DC34F6F-133B-73DF-8434-7772390F43CE}"/>
              </a:ext>
            </a:extLst>
          </p:cNvPr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02</a:t>
            </a:r>
            <a:endParaRPr lang="ko-KR" altLang="en-US" sz="4400" dirty="0"/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8554D165-819A-16B4-1E1E-AF859650AEB5}"/>
              </a:ext>
            </a:extLst>
          </p:cNvPr>
          <p:cNvSpPr txBox="1">
            <a:spLocks/>
          </p:cNvSpPr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부정행위 방지 시스템 구성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02D4DC-056D-4723-1F0C-6D466F454DCC}"/>
              </a:ext>
            </a:extLst>
          </p:cNvPr>
          <p:cNvSpPr txBox="1"/>
          <p:nvPr/>
        </p:nvSpPr>
        <p:spPr>
          <a:xfrm>
            <a:off x="720000" y="1080000"/>
            <a:ext cx="2995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구성도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540EAA6-9C67-4A9E-3547-E00C95A60CFE}"/>
              </a:ext>
            </a:extLst>
          </p:cNvPr>
          <p:cNvGrpSpPr/>
          <p:nvPr/>
        </p:nvGrpSpPr>
        <p:grpSpPr>
          <a:xfrm>
            <a:off x="329340" y="2308717"/>
            <a:ext cx="11533319" cy="4110810"/>
            <a:chOff x="329340" y="2308717"/>
            <a:chExt cx="11533319" cy="4110810"/>
          </a:xfrm>
        </p:grpSpPr>
        <p:pic>
          <p:nvPicPr>
            <p:cNvPr id="29" name="그림 28" descr="스케치, 그림, 라인 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5C72D5B9-56DF-DC87-E5E8-1367AEF39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68" b="92254" l="2191" r="97105">
                          <a14:foregroundMark x1="8842" y1="22457" x2="8842" y2="22457"/>
                          <a14:foregroundMark x1="4695" y1="21440" x2="4695" y2="21440"/>
                          <a14:foregroundMark x1="3834" y1="27308" x2="3834" y2="27308"/>
                          <a14:foregroundMark x1="3130" y1="19562" x2="3130" y2="19562"/>
                          <a14:foregroundMark x1="2660" y1="26761" x2="2660" y2="26761"/>
                          <a14:foregroundMark x1="2269" y1="19327" x2="2269" y2="19327"/>
                          <a14:foregroundMark x1="61033" y1="9703" x2="61033" y2="9703"/>
                          <a14:foregroundMark x1="48748" y1="9546" x2="48748" y2="9546"/>
                          <a14:foregroundMark x1="38341" y1="9546" x2="38341" y2="9546"/>
                          <a14:foregroundMark x1="93662" y1="57512" x2="93662" y2="57512"/>
                          <a14:foregroundMark x1="97105" y1="55477" x2="97105" y2="55477"/>
                          <a14:foregroundMark x1="88419" y1="64789" x2="88419" y2="64789"/>
                          <a14:foregroundMark x1="85681" y1="92254" x2="85681" y2="92254"/>
                          <a14:foregroundMark x1="50469" y1="62363" x2="50469" y2="62363"/>
                          <a14:foregroundMark x1="42488" y1="46088" x2="42488" y2="46088"/>
                          <a14:foregroundMark x1="57042" y1="46088" x2="57042" y2="460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403" y="4744830"/>
              <a:ext cx="1101896" cy="1101896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59C88DD-55B7-2DE3-A0DE-9BCDEBD09C75}"/>
                </a:ext>
              </a:extLst>
            </p:cNvPr>
            <p:cNvGrpSpPr/>
            <p:nvPr/>
          </p:nvGrpSpPr>
          <p:grpSpPr>
            <a:xfrm>
              <a:off x="329340" y="2308717"/>
              <a:ext cx="11533319" cy="4110810"/>
              <a:chOff x="138137" y="1942544"/>
              <a:chExt cx="11533319" cy="4110810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EAF895CC-069A-2ECF-2E8A-8FED89BA9CDE}"/>
                  </a:ext>
                </a:extLst>
              </p:cNvPr>
              <p:cNvGrpSpPr/>
              <p:nvPr/>
            </p:nvGrpSpPr>
            <p:grpSpPr>
              <a:xfrm>
                <a:off x="138137" y="1942544"/>
                <a:ext cx="11533319" cy="4110810"/>
                <a:chOff x="289884" y="2599058"/>
                <a:chExt cx="11428236" cy="3968101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5F7EF638-4ED6-1529-43FA-65E16DC7E2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09662" y="3836260"/>
                  <a:ext cx="1008926" cy="1062034"/>
                </a:xfrm>
                <a:prstGeom prst="rect">
                  <a:avLst/>
                </a:prstGeom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62C7C5D1-717A-AB27-BB26-3D3D023C41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2137" y="5098609"/>
                  <a:ext cx="1091856" cy="1149450"/>
                </a:xfrm>
                <a:prstGeom prst="rect">
                  <a:avLst/>
                </a:prstGeom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C20ED026-1906-FB2E-3B63-A77D393B12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06019" y="2774978"/>
                  <a:ext cx="1008924" cy="1006439"/>
                </a:xfrm>
                <a:prstGeom prst="rect">
                  <a:avLst/>
                </a:prstGeom>
              </p:spPr>
            </p:pic>
            <p:cxnSp>
              <p:nvCxnSpPr>
                <p:cNvPr id="8" name="직선 화살표 연결선 7">
                  <a:extLst>
                    <a:ext uri="{FF2B5EF4-FFF2-40B4-BE49-F238E27FC236}">
                      <a16:creationId xmlns:a16="http://schemas.microsoft.com/office/drawing/2014/main" id="{C32A2E44-025C-2758-628D-0BCF508FD2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97784" y="4436737"/>
                  <a:ext cx="650279" cy="385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3E74D99-9720-FC38-BB90-C086FC015EE0}"/>
                    </a:ext>
                  </a:extLst>
                </p:cNvPr>
                <p:cNvSpPr txBox="1"/>
                <p:nvPr/>
              </p:nvSpPr>
              <p:spPr>
                <a:xfrm>
                  <a:off x="3740196" y="4563627"/>
                  <a:ext cx="76599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0" dirty="0"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일치</a:t>
                  </a:r>
                  <a:endParaRPr lang="en-US" altLang="ko-KR" sz="1050" dirty="0"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6970E04-E57D-B54F-A7EC-5EE15361C461}"/>
                    </a:ext>
                  </a:extLst>
                </p:cNvPr>
                <p:cNvSpPr txBox="1"/>
                <p:nvPr/>
              </p:nvSpPr>
              <p:spPr>
                <a:xfrm>
                  <a:off x="1799542" y="4302088"/>
                  <a:ext cx="150925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0" dirty="0"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불일치</a:t>
                  </a:r>
                  <a:endParaRPr lang="en-US" altLang="ko-KR" sz="1050" dirty="0"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endParaRPr>
                </a:p>
              </p:txBody>
            </p: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9C296676-BCF5-256E-1444-59AE879759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18562" y="3807052"/>
                  <a:ext cx="826880" cy="825913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3E9DC4F-936E-6CB9-FE5D-A81829A81A2F}"/>
                    </a:ext>
                  </a:extLst>
                </p:cNvPr>
                <p:cNvSpPr txBox="1"/>
                <p:nvPr/>
              </p:nvSpPr>
              <p:spPr>
                <a:xfrm>
                  <a:off x="5636352" y="4586581"/>
                  <a:ext cx="1004509" cy="4010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50" dirty="0"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부정 행위</a:t>
                  </a:r>
                  <a:endParaRPr lang="en-US" altLang="ko-KR" sz="105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  <a:p>
                  <a:pPr algn="ctr"/>
                  <a:r>
                    <a:rPr lang="ko-KR" altLang="en-US" sz="1050" dirty="0"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감지</a:t>
                  </a:r>
                  <a:endParaRPr lang="en-US" altLang="ko-KR" sz="105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cxnSp>
              <p:nvCxnSpPr>
                <p:cNvPr id="13" name="직선 화살표 연결선 12">
                  <a:extLst>
                    <a:ext uri="{FF2B5EF4-FFF2-40B4-BE49-F238E27FC236}">
                      <a16:creationId xmlns:a16="http://schemas.microsoft.com/office/drawing/2014/main" id="{A66F98C8-92DF-A899-6DA5-FE4C9BD4EB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72186" y="4328850"/>
                  <a:ext cx="572965" cy="60823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FD8AF674-395D-8AC1-2994-7E349E5AD5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23322" y="4364913"/>
                  <a:ext cx="639034" cy="57595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F6AF6D38-E084-A96D-F453-DB3D62CE6B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66238" y="4431680"/>
                  <a:ext cx="59093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1E1FC44-E3D5-DBC5-8C34-1FE5C91F9E15}"/>
                    </a:ext>
                  </a:extLst>
                </p:cNvPr>
                <p:cNvSpPr txBox="1"/>
                <p:nvPr/>
              </p:nvSpPr>
              <p:spPr>
                <a:xfrm>
                  <a:off x="1614069" y="6290160"/>
                  <a:ext cx="12079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b="1" dirty="0">
                      <a:solidFill>
                        <a:srgbClr val="002060"/>
                      </a:solidFill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얼굴 인식</a:t>
                  </a:r>
                  <a:endParaRPr lang="en-US" altLang="ko-KR" sz="1200" b="1" dirty="0">
                    <a:solidFill>
                      <a:srgbClr val="002060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FA986D0-7099-2A2A-8B72-DB0068AA70BF}"/>
                    </a:ext>
                  </a:extLst>
                </p:cNvPr>
                <p:cNvSpPr txBox="1"/>
                <p:nvPr/>
              </p:nvSpPr>
              <p:spPr>
                <a:xfrm>
                  <a:off x="2747912" y="3921288"/>
                  <a:ext cx="15249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b="1" dirty="0">
                      <a:solidFill>
                        <a:srgbClr val="002060"/>
                      </a:solidFill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데이터베이스 대조</a:t>
                  </a:r>
                  <a:endParaRPr lang="en-US" altLang="ko-KR" sz="1200" b="1" dirty="0">
                    <a:solidFill>
                      <a:srgbClr val="002060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C9D85BE-F1FA-BA79-51B4-C84DD63D008B}"/>
                    </a:ext>
                  </a:extLst>
                </p:cNvPr>
                <p:cNvSpPr txBox="1"/>
                <p:nvPr/>
              </p:nvSpPr>
              <p:spPr>
                <a:xfrm>
                  <a:off x="4571781" y="4873600"/>
                  <a:ext cx="12079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b="1" dirty="0">
                      <a:solidFill>
                        <a:srgbClr val="002060"/>
                      </a:solidFill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시험 응시</a:t>
                  </a:r>
                  <a:endParaRPr lang="en-US" altLang="ko-KR" sz="1200" b="1" dirty="0">
                    <a:solidFill>
                      <a:srgbClr val="002060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29147E0-2D35-897A-E1FA-CC7795FAD6C3}"/>
                    </a:ext>
                  </a:extLst>
                </p:cNvPr>
                <p:cNvSpPr txBox="1"/>
                <p:nvPr/>
              </p:nvSpPr>
              <p:spPr>
                <a:xfrm>
                  <a:off x="408609" y="3936000"/>
                  <a:ext cx="1667237" cy="2673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b="1" dirty="0">
                      <a:solidFill>
                        <a:srgbClr val="002060"/>
                      </a:solidFill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로그인 및 사진 촬영 </a:t>
                  </a:r>
                  <a:endParaRPr lang="en-US" altLang="ko-KR" sz="1200" b="1" dirty="0">
                    <a:solidFill>
                      <a:srgbClr val="002060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06ACC98-8DEF-F2B7-BA63-A94C239D15F7}"/>
                    </a:ext>
                  </a:extLst>
                </p:cNvPr>
                <p:cNvSpPr txBox="1"/>
                <p:nvPr/>
              </p:nvSpPr>
              <p:spPr>
                <a:xfrm>
                  <a:off x="8511178" y="4705291"/>
                  <a:ext cx="127393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b="1" dirty="0" err="1">
                      <a:solidFill>
                        <a:srgbClr val="002060"/>
                      </a:solidFill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알림창</a:t>
                  </a:r>
                  <a:r>
                    <a:rPr lang="ko-KR" altLang="en-US" sz="1200" b="1" dirty="0">
                      <a:solidFill>
                        <a:srgbClr val="002060"/>
                      </a:solidFill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 팝업</a:t>
                  </a:r>
                  <a:endParaRPr lang="en-US" altLang="ko-KR" sz="1200" b="1" dirty="0">
                    <a:solidFill>
                      <a:srgbClr val="002060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AEC7B23-8509-7EF9-2A21-A11A3386F486}"/>
                    </a:ext>
                  </a:extLst>
                </p:cNvPr>
                <p:cNvSpPr txBox="1"/>
                <p:nvPr/>
              </p:nvSpPr>
              <p:spPr>
                <a:xfrm>
                  <a:off x="10510129" y="4968310"/>
                  <a:ext cx="12079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b="1" dirty="0">
                      <a:solidFill>
                        <a:srgbClr val="002060"/>
                      </a:solidFill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시험 종료</a:t>
                  </a:r>
                  <a:endParaRPr lang="en-US" altLang="ko-KR" sz="1200" b="1" dirty="0">
                    <a:solidFill>
                      <a:srgbClr val="002060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endParaRPr>
                </a:p>
              </p:txBody>
            </p:sp>
            <p:pic>
              <p:nvPicPr>
                <p:cNvPr id="22" name="그림 21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1F9425B8-169C-B428-EBBB-AD3318979F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9884" y="2966867"/>
                  <a:ext cx="1002770" cy="1002770"/>
                </a:xfrm>
                <a:prstGeom prst="rect">
                  <a:avLst/>
                </a:prstGeom>
              </p:spPr>
            </p:pic>
            <p:cxnSp>
              <p:nvCxnSpPr>
                <p:cNvPr id="23" name="직선 화살표 연결선 22">
                  <a:extLst>
                    <a:ext uri="{FF2B5EF4-FFF2-40B4-BE49-F238E27FC236}">
                      <a16:creationId xmlns:a16="http://schemas.microsoft.com/office/drawing/2014/main" id="{89347132-4374-339F-8C32-A20B11B47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7305" y="4431680"/>
                  <a:ext cx="577050" cy="505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" name="그림 23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E32CF003-84EB-53F4-6190-90F0DE87B9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04522" y="5077650"/>
                  <a:ext cx="781484" cy="781484"/>
                </a:xfrm>
                <a:prstGeom prst="rect">
                  <a:avLst/>
                </a:prstGeom>
              </p:spPr>
            </p:pic>
            <p:cxnSp>
              <p:nvCxnSpPr>
                <p:cNvPr id="25" name="직선 화살표 연결선 24">
                  <a:extLst>
                    <a:ext uri="{FF2B5EF4-FFF2-40B4-BE49-F238E27FC236}">
                      <a16:creationId xmlns:a16="http://schemas.microsoft.com/office/drawing/2014/main" id="{AB4AC6AA-F3DF-DFA6-FFC2-6E1CBE8B0D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87084" y="4300939"/>
                  <a:ext cx="503891" cy="525377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621FF62-9B16-00B6-D205-00B2B5D63AF8}"/>
                    </a:ext>
                  </a:extLst>
                </p:cNvPr>
                <p:cNvSpPr txBox="1"/>
                <p:nvPr/>
              </p:nvSpPr>
              <p:spPr>
                <a:xfrm>
                  <a:off x="8570713" y="5987122"/>
                  <a:ext cx="12079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b="1" dirty="0">
                      <a:solidFill>
                        <a:srgbClr val="002060"/>
                      </a:solidFill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카카오톡 알림</a:t>
                  </a:r>
                  <a:endParaRPr lang="en-US" altLang="ko-KR" sz="1200" b="1" dirty="0">
                    <a:solidFill>
                      <a:srgbClr val="002060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endParaRPr>
                </a:p>
              </p:txBody>
            </p:sp>
            <p:pic>
              <p:nvPicPr>
                <p:cNvPr id="27" name="그림 26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B93C84E4-75F8-9810-2CD3-E085342D52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72558" y="3781417"/>
                  <a:ext cx="1006439" cy="1006439"/>
                </a:xfrm>
                <a:prstGeom prst="rect">
                  <a:avLst/>
                </a:prstGeom>
              </p:spPr>
            </p:pic>
            <p:pic>
              <p:nvPicPr>
                <p:cNvPr id="28" name="그림 27" descr="원, 스케치, 그림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2305C4BA-37C0-4714-7158-30C105161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65148" y="3936000"/>
                  <a:ext cx="1254000" cy="756000"/>
                </a:xfrm>
                <a:prstGeom prst="rect">
                  <a:avLst/>
                </a:prstGeom>
              </p:spPr>
            </p:pic>
            <p:pic>
              <p:nvPicPr>
                <p:cNvPr id="30" name="그림 29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E272D875-3184-FF91-7754-AC0E61DBC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50086" y="2599058"/>
                  <a:ext cx="1008924" cy="1008924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A7DD32C-D590-7AEA-EE59-6C6F606747BC}"/>
                    </a:ext>
                  </a:extLst>
                </p:cNvPr>
                <p:cNvSpPr txBox="1"/>
                <p:nvPr/>
              </p:nvSpPr>
              <p:spPr>
                <a:xfrm>
                  <a:off x="6659889" y="3630710"/>
                  <a:ext cx="12079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b="1" dirty="0">
                      <a:solidFill>
                        <a:srgbClr val="002060"/>
                      </a:solidFill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특수키 감지</a:t>
                  </a:r>
                  <a:endParaRPr lang="en-US" altLang="ko-KR" sz="1200" b="1" dirty="0">
                    <a:solidFill>
                      <a:srgbClr val="002060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BDC36BB-4B5F-2D74-41D0-8FE744DC9EA3}"/>
                    </a:ext>
                  </a:extLst>
                </p:cNvPr>
                <p:cNvSpPr txBox="1"/>
                <p:nvPr/>
              </p:nvSpPr>
              <p:spPr>
                <a:xfrm>
                  <a:off x="6459403" y="4708687"/>
                  <a:ext cx="16654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b="1">
                      <a:solidFill>
                        <a:srgbClr val="002060"/>
                      </a:solidFill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동공 방향 이상 탐지</a:t>
                  </a:r>
                  <a:endParaRPr lang="en-US" altLang="ko-KR" sz="1200" b="1" dirty="0">
                    <a:solidFill>
                      <a:srgbClr val="002060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8F42EC7-2EFC-3271-F82E-5513029482E7}"/>
                    </a:ext>
                  </a:extLst>
                </p:cNvPr>
                <p:cNvSpPr txBox="1"/>
                <p:nvPr/>
              </p:nvSpPr>
              <p:spPr>
                <a:xfrm>
                  <a:off x="6476502" y="5979157"/>
                  <a:ext cx="16317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b="1" dirty="0">
                      <a:solidFill>
                        <a:srgbClr val="002060"/>
                      </a:solidFill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고개 방향 이상 탐지</a:t>
                  </a:r>
                  <a:endParaRPr lang="en-US" altLang="ko-KR" sz="1200" b="1" dirty="0">
                    <a:solidFill>
                      <a:srgbClr val="002060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endParaRPr>
                </a:p>
              </p:txBody>
            </p:sp>
            <p:cxnSp>
              <p:nvCxnSpPr>
                <p:cNvPr id="34" name="직선 화살표 연결선 33">
                  <a:extLst>
                    <a:ext uri="{FF2B5EF4-FFF2-40B4-BE49-F238E27FC236}">
                      <a16:creationId xmlns:a16="http://schemas.microsoft.com/office/drawing/2014/main" id="{3C7E7511-71C9-3BA4-CA06-1D68EB27B9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5018" y="4416073"/>
                  <a:ext cx="530213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5" name="그림 34" descr="블랙, 어둠이(가) 표시된 사진&#10;&#10;자동 생성된 설명">
                  <a:extLst>
                    <a:ext uri="{FF2B5EF4-FFF2-40B4-BE49-F238E27FC236}">
                      <a16:creationId xmlns:a16="http://schemas.microsoft.com/office/drawing/2014/main" id="{85E98986-DAB6-1FA3-4E95-DCC7EF68C0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3300" y="2756180"/>
                  <a:ext cx="760651" cy="760651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53F7E0F-9161-9434-34CA-800E4B414238}"/>
                    </a:ext>
                  </a:extLst>
                </p:cNvPr>
                <p:cNvSpPr txBox="1"/>
                <p:nvPr/>
              </p:nvSpPr>
              <p:spPr>
                <a:xfrm>
                  <a:off x="8496847" y="3564214"/>
                  <a:ext cx="127393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b="1" dirty="0">
                      <a:solidFill>
                        <a:srgbClr val="002060"/>
                      </a:solidFill>
                      <a:latin typeface="나눔스퀘어OTF_ac Bold" panose="020B0600000101010101" pitchFamily="34" charset="-127"/>
                      <a:ea typeface="나눔스퀘어OTF_ac Bold" panose="020B0600000101010101" pitchFamily="34" charset="-127"/>
                    </a:rPr>
                    <a:t>경고음</a:t>
                  </a:r>
                  <a:endParaRPr lang="en-US" altLang="ko-KR" sz="1200" b="1" dirty="0">
                    <a:solidFill>
                      <a:srgbClr val="002060"/>
                    </a:solidFill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endParaRPr>
                </a:p>
              </p:txBody>
            </p:sp>
          </p:grpSp>
          <p:pic>
            <p:nvPicPr>
              <p:cNvPr id="43" name="그림 42" descr="클립아트, 만화 영화, 일러스트레이션, 예술이(가) 표시된 사진&#10;&#10;자동 생성된 설명">
                <a:extLst>
                  <a:ext uri="{FF2B5EF4-FFF2-40B4-BE49-F238E27FC236}">
                    <a16:creationId xmlns:a16="http://schemas.microsoft.com/office/drawing/2014/main" id="{70B10F80-A7F8-3D04-AA13-D8422DF173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758" b="98242" l="10000" r="90000">
                            <a14:foregroundMark x1="45667" y1="8398" x2="45667" y2="8398"/>
                            <a14:foregroundMark x1="40444" y1="2148" x2="40444" y2="2148"/>
                            <a14:foregroundMark x1="59667" y1="91992" x2="59667" y2="91992"/>
                            <a14:foregroundMark x1="49556" y1="98242" x2="49556" y2="98242"/>
                            <a14:foregroundMark x1="42000" y1="57813" x2="42000" y2="57813"/>
                            <a14:foregroundMark x1="58444" y1="59570" x2="58444" y2="59570"/>
                            <a14:foregroundMark x1="50000" y1="72266" x2="50000" y2="722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34" r="22234"/>
              <a:stretch/>
            </p:blipFill>
            <p:spPr>
              <a:xfrm>
                <a:off x="1224355" y="2443201"/>
                <a:ext cx="698142" cy="715197"/>
              </a:xfrm>
              <a:prstGeom prst="rect">
                <a:avLst/>
              </a:prstGeom>
            </p:spPr>
          </p:pic>
        </p:grpSp>
      </p:grpSp>
      <p:pic>
        <p:nvPicPr>
          <p:cNvPr id="47" name="그림 46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31F1B0DC-1BDC-E9C7-9F31-1EDEEE396D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390" y="1221049"/>
            <a:ext cx="1555877" cy="616086"/>
          </a:xfrm>
          <a:prstGeom prst="rect">
            <a:avLst/>
          </a:prstGeom>
        </p:spPr>
      </p:pic>
      <p:pic>
        <p:nvPicPr>
          <p:cNvPr id="48" name="Picture 3">
            <a:extLst>
              <a:ext uri="{FF2B5EF4-FFF2-40B4-BE49-F238E27FC236}">
                <a16:creationId xmlns:a16="http://schemas.microsoft.com/office/drawing/2014/main" id="{A3FDA318-7BD5-2EC4-140C-DD9D3E35EE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69342" y="1208541"/>
            <a:ext cx="1602668" cy="64110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5" name="슬라이드 번호 개체 틀 54">
            <a:extLst>
              <a:ext uri="{FF2B5EF4-FFF2-40B4-BE49-F238E27FC236}">
                <a16:creationId xmlns:a16="http://schemas.microsoft.com/office/drawing/2014/main" id="{0C89D3E1-BC59-8F7D-2F6E-EBB661E6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tx1"/>
                </a:solidFill>
              </a:rPr>
              <a:t>6</a:t>
            </a:fld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05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D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7FA85DA-6D20-B12B-590F-9488BD1DACBF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9D8E52-8F4D-529A-A37C-5A64B57E121A}"/>
              </a:ext>
            </a:extLst>
          </p:cNvPr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03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FC540B1-87D4-BC23-7B5E-DC4941A789CC}"/>
              </a:ext>
            </a:extLst>
          </p:cNvPr>
          <p:cNvSpPr txBox="1">
            <a:spLocks/>
          </p:cNvSpPr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bg1"/>
                </a:solidFill>
              </a:rPr>
              <a:t>부정행위 방지 시스템 구현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723C1BD-BCA6-DC02-4FF7-38AD9A6011B0}"/>
              </a:ext>
            </a:extLst>
          </p:cNvPr>
          <p:cNvGrpSpPr/>
          <p:nvPr/>
        </p:nvGrpSpPr>
        <p:grpSpPr>
          <a:xfrm>
            <a:off x="4503386" y="1959650"/>
            <a:ext cx="3011055" cy="3552378"/>
            <a:chOff x="4503386" y="1959650"/>
            <a:chExt cx="3011055" cy="355237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1909FBA-B6EF-B3F2-F6ED-B0BEA69ED02D}"/>
                </a:ext>
              </a:extLst>
            </p:cNvPr>
            <p:cNvSpPr/>
            <p:nvPr/>
          </p:nvSpPr>
          <p:spPr>
            <a:xfrm>
              <a:off x="4503386" y="1959650"/>
              <a:ext cx="3011055" cy="285864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 descr="원, 스케치, 그림, 클립아트이(가) 표시된 사진&#10;&#10;자동 생성된 설명">
              <a:extLst>
                <a:ext uri="{FF2B5EF4-FFF2-40B4-BE49-F238E27FC236}">
                  <a16:creationId xmlns:a16="http://schemas.microsoft.com/office/drawing/2014/main" id="{A89635F4-B006-A01C-046D-56F6AB89A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21" b="89683" l="5981" r="93062">
                          <a14:foregroundMark x1="80622" y1="57937" x2="80622" y2="57937"/>
                          <a14:foregroundMark x1="91148" y1="34921" x2="91148" y2="34921"/>
                          <a14:foregroundMark x1="93301" y1="50000" x2="93301" y2="50000"/>
                          <a14:foregroundMark x1="92344" y1="58333" x2="92344" y2="58333"/>
                          <a14:foregroundMark x1="57895" y1="75794" x2="57895" y2="75794"/>
                          <a14:foregroundMark x1="36842" y1="55556" x2="36842" y2="55556"/>
                          <a14:foregroundMark x1="46172" y1="46032" x2="46172" y2="46032"/>
                          <a14:foregroundMark x1="5981" y1="55556" x2="5981" y2="55556"/>
                          <a14:foregroundMark x1="6459" y1="40476" x2="6459" y2="40476"/>
                          <a14:foregroundMark x1="13397" y1="23413" x2="13397" y2="23413"/>
                          <a14:foregroundMark x1="17225" y1="20635" x2="17225" y2="20635"/>
                          <a14:foregroundMark x1="21292" y1="19048" x2="21292" y2="19048"/>
                          <a14:foregroundMark x1="27751" y1="17063" x2="27751" y2="17063"/>
                          <a14:foregroundMark x1="33732" y1="19048" x2="35407" y2="20635"/>
                          <a14:foregroundMark x1="40670" y1="27778" x2="41627" y2="30556"/>
                          <a14:foregroundMark x1="42344" y1="31746" x2="45215" y2="4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672" y="2694937"/>
              <a:ext cx="2435225" cy="146812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C2498A-80B7-1D20-2BCE-9FF45C00B7E7}"/>
                </a:ext>
              </a:extLst>
            </p:cNvPr>
            <p:cNvSpPr txBox="1"/>
            <p:nvPr/>
          </p:nvSpPr>
          <p:spPr>
            <a:xfrm>
              <a:off x="4742149" y="5111918"/>
              <a:ext cx="2533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동공 방향 이상 탐지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4C24A9C-F14D-6A78-8638-5FE4B688BF6B}"/>
              </a:ext>
            </a:extLst>
          </p:cNvPr>
          <p:cNvGrpSpPr/>
          <p:nvPr/>
        </p:nvGrpSpPr>
        <p:grpSpPr>
          <a:xfrm>
            <a:off x="735140" y="1959651"/>
            <a:ext cx="3011055" cy="3547969"/>
            <a:chOff x="735140" y="1959651"/>
            <a:chExt cx="3011055" cy="354796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739D8C9-0633-C94B-2671-6C6C044FB2FB}"/>
                </a:ext>
              </a:extLst>
            </p:cNvPr>
            <p:cNvGrpSpPr/>
            <p:nvPr/>
          </p:nvGrpSpPr>
          <p:grpSpPr>
            <a:xfrm>
              <a:off x="735140" y="1959651"/>
              <a:ext cx="3011055" cy="2858649"/>
              <a:chOff x="735140" y="1959651"/>
              <a:chExt cx="3011055" cy="2858649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74083E00-5DB9-FC0A-44A6-6978C91AEAAB}"/>
                  </a:ext>
                </a:extLst>
              </p:cNvPr>
              <p:cNvSpPr/>
              <p:nvPr/>
            </p:nvSpPr>
            <p:spPr>
              <a:xfrm>
                <a:off x="735140" y="1959651"/>
                <a:ext cx="3011055" cy="285864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" name="그림 4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0649B1AE-1138-2989-4FC5-01F7BBE5B0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8613" y="2486918"/>
                <a:ext cx="1804109" cy="1804109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D8F6D-98C1-4C99-80BE-2AA3041F3C42}"/>
                </a:ext>
              </a:extLst>
            </p:cNvPr>
            <p:cNvSpPr txBox="1"/>
            <p:nvPr/>
          </p:nvSpPr>
          <p:spPr>
            <a:xfrm>
              <a:off x="1570701" y="5107510"/>
              <a:ext cx="1339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얼굴 인식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D05D910-39E8-FCF3-5E91-7A20638123FE}"/>
              </a:ext>
            </a:extLst>
          </p:cNvPr>
          <p:cNvGrpSpPr/>
          <p:nvPr/>
        </p:nvGrpSpPr>
        <p:grpSpPr>
          <a:xfrm>
            <a:off x="8271632" y="1999675"/>
            <a:ext cx="3011055" cy="3507945"/>
            <a:chOff x="8271632" y="1999675"/>
            <a:chExt cx="3011055" cy="350794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DA66993-13CB-F985-2AA7-EC6B298989D7}"/>
                </a:ext>
              </a:extLst>
            </p:cNvPr>
            <p:cNvGrpSpPr/>
            <p:nvPr/>
          </p:nvGrpSpPr>
          <p:grpSpPr>
            <a:xfrm>
              <a:off x="8271632" y="1999675"/>
              <a:ext cx="3011055" cy="3507945"/>
              <a:chOff x="8271632" y="1999675"/>
              <a:chExt cx="3011055" cy="3507945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9F3B587-4B2C-D3F2-6A94-0CFB2FB5769A}"/>
                  </a:ext>
                </a:extLst>
              </p:cNvPr>
              <p:cNvSpPr/>
              <p:nvPr/>
            </p:nvSpPr>
            <p:spPr>
              <a:xfrm>
                <a:off x="8271632" y="1999675"/>
                <a:ext cx="3011055" cy="2858649"/>
              </a:xfrm>
              <a:prstGeom prst="ellipse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2A9D55-397D-860C-D860-293D6FDBC37D}"/>
                  </a:ext>
                </a:extLst>
              </p:cNvPr>
              <p:cNvSpPr txBox="1"/>
              <p:nvPr/>
            </p:nvSpPr>
            <p:spPr>
              <a:xfrm>
                <a:off x="8553011" y="5107510"/>
                <a:ext cx="2448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bg1"/>
                    </a:solidFill>
                  </a:rPr>
                  <a:t>고개 방향 이상탐지</a:t>
                </a:r>
              </a:p>
            </p:txBody>
          </p:sp>
        </p:grpSp>
        <p:pic>
          <p:nvPicPr>
            <p:cNvPr id="25" name="그림 24" descr="스케치, 그림, 라인 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12775725-D00A-31DB-67E2-22C5B1AAA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468" b="92254" l="2191" r="97105">
                          <a14:foregroundMark x1="8842" y1="22457" x2="8842" y2="22457"/>
                          <a14:foregroundMark x1="4695" y1="21440" x2="4695" y2="21440"/>
                          <a14:foregroundMark x1="3834" y1="27308" x2="3834" y2="27308"/>
                          <a14:foregroundMark x1="3130" y1="19562" x2="3130" y2="19562"/>
                          <a14:foregroundMark x1="2660" y1="26761" x2="2660" y2="26761"/>
                          <a14:foregroundMark x1="2269" y1="19327" x2="2269" y2="19327"/>
                          <a14:foregroundMark x1="61033" y1="9703" x2="61033" y2="9703"/>
                          <a14:foregroundMark x1="48748" y1="9546" x2="48748" y2="9546"/>
                          <a14:foregroundMark x1="38341" y1="9546" x2="38341" y2="9546"/>
                          <a14:foregroundMark x1="93662" y1="57512" x2="93662" y2="57512"/>
                          <a14:foregroundMark x1="97105" y1="55477" x2="97105" y2="55477"/>
                          <a14:foregroundMark x1="88419" y1="64789" x2="88419" y2="64789"/>
                          <a14:foregroundMark x1="85681" y1="92254" x2="85681" y2="92254"/>
                          <a14:foregroundMark x1="50469" y1="62363" x2="50469" y2="62363"/>
                          <a14:foregroundMark x1="42488" y1="46088" x2="42488" y2="46088"/>
                          <a14:foregroundMark x1="57042" y1="46088" x2="57042" y2="460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2373" y="2297124"/>
              <a:ext cx="2263751" cy="2263751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DDEDCF-BBFF-4070-D103-0998610A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bg1"/>
                </a:solidFill>
              </a:rPr>
              <a:t>7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29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5BF0B3-AE61-10A4-9B4D-8FEEF1568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45" y="5068391"/>
            <a:ext cx="6176557" cy="15677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1800" dirty="0"/>
              <a:t>새로운 인원 추가 시 </a:t>
            </a:r>
            <a:r>
              <a:rPr lang="ko-KR" altLang="en-US" sz="1800" dirty="0">
                <a:solidFill>
                  <a:srgbClr val="FF0000"/>
                </a:solidFill>
              </a:rPr>
              <a:t>모델 </a:t>
            </a:r>
            <a:r>
              <a:rPr lang="ko-KR" altLang="en-US" sz="1800" dirty="0" err="1">
                <a:solidFill>
                  <a:srgbClr val="FF0000"/>
                </a:solidFill>
              </a:rPr>
              <a:t>재학습</a:t>
            </a:r>
            <a:r>
              <a:rPr lang="ko-KR" altLang="en-US" sz="1800" dirty="0">
                <a:solidFill>
                  <a:srgbClr val="FF0000"/>
                </a:solidFill>
              </a:rPr>
              <a:t> </a:t>
            </a:r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ko-KR" altLang="en-US" sz="1800" dirty="0"/>
              <a:t>클래스 증강 시 </a:t>
            </a:r>
            <a:r>
              <a:rPr lang="ko-KR" altLang="en-US" sz="1800" dirty="0">
                <a:solidFill>
                  <a:srgbClr val="FF0000"/>
                </a:solidFill>
              </a:rPr>
              <a:t>정확도 하락</a:t>
            </a:r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ko-KR" altLang="en-US" sz="1800" dirty="0"/>
              <a:t>높은 정확도를 위해서는 </a:t>
            </a:r>
            <a:r>
              <a:rPr lang="ko-KR" altLang="en-US" sz="1800" dirty="0">
                <a:solidFill>
                  <a:srgbClr val="FF0000"/>
                </a:solidFill>
              </a:rPr>
              <a:t>많은 데이터 필요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4530CBC-195D-90E7-9693-952B6ABAFDDF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rgbClr val="1D5E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8C6BC8-7D1F-250E-1003-07EBDCF52D11}"/>
              </a:ext>
            </a:extLst>
          </p:cNvPr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03</a:t>
            </a:r>
            <a:endParaRPr lang="ko-KR" alt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017FC5-8602-0021-0EE4-E729089C8632}"/>
              </a:ext>
            </a:extLst>
          </p:cNvPr>
          <p:cNvSpPr txBox="1"/>
          <p:nvPr/>
        </p:nvSpPr>
        <p:spPr>
          <a:xfrm>
            <a:off x="661851" y="1065169"/>
            <a:ext cx="446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얼굴 인식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SVM</a:t>
            </a:r>
            <a:r>
              <a:rPr lang="en-US" altLang="ko-KR" dirty="0"/>
              <a:t> vs </a:t>
            </a:r>
            <a:r>
              <a:rPr lang="en-US" altLang="ko-KR" dirty="0" err="1">
                <a:solidFill>
                  <a:srgbClr val="0070C0"/>
                </a:solidFill>
              </a:rPr>
              <a:t>DeepFace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0954FBC-AA0A-6662-53D4-433B2E63CBDD}"/>
              </a:ext>
            </a:extLst>
          </p:cNvPr>
          <p:cNvSpPr txBox="1">
            <a:spLocks/>
          </p:cNvSpPr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부정행위 방지 시스템 구현</a:t>
            </a:r>
          </a:p>
        </p:txBody>
      </p:sp>
      <p:pic>
        <p:nvPicPr>
          <p:cNvPr id="2" name="그림 1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A06D8147-7899-690C-54E1-7ED38A662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82" y="1969168"/>
            <a:ext cx="2434091" cy="2919664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894F807-6C02-06A1-D1D7-C6EDD3EEA06A}"/>
              </a:ext>
            </a:extLst>
          </p:cNvPr>
          <p:cNvSpPr txBox="1">
            <a:spLocks/>
          </p:cNvSpPr>
          <p:nvPr/>
        </p:nvSpPr>
        <p:spPr>
          <a:xfrm>
            <a:off x="6230551" y="5068393"/>
            <a:ext cx="6176557" cy="1567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r>
              <a:rPr lang="ko-KR" altLang="en-US" sz="1800" dirty="0"/>
              <a:t> 대규모 데이터셋과 심층 신경망을 통한 </a:t>
            </a:r>
            <a:r>
              <a:rPr lang="ko-KR" altLang="en-US" sz="1800" dirty="0">
                <a:solidFill>
                  <a:schemeClr val="accent1"/>
                </a:solidFill>
              </a:rPr>
              <a:t>사전학습 모델</a:t>
            </a:r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en-US" altLang="ko-KR" sz="1800" dirty="0"/>
              <a:t> </a:t>
            </a:r>
            <a:r>
              <a:rPr lang="ko-KR" altLang="en-US" sz="1800" dirty="0"/>
              <a:t>천억 개의 매개변수로 구성된 신경망을 통한 </a:t>
            </a:r>
            <a:r>
              <a:rPr lang="ko-KR" altLang="en-US" sz="1800" dirty="0">
                <a:solidFill>
                  <a:schemeClr val="accent1"/>
                </a:solidFill>
              </a:rPr>
              <a:t>높은 정확도</a:t>
            </a:r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ko-KR" altLang="en-US" sz="1800" dirty="0"/>
              <a:t> </a:t>
            </a:r>
            <a:r>
              <a:rPr lang="ko-KR" altLang="en-US" sz="1800" dirty="0">
                <a:solidFill>
                  <a:schemeClr val="accent1"/>
                </a:solidFill>
              </a:rPr>
              <a:t>빠른 처리속도</a:t>
            </a:r>
            <a:endParaRPr lang="en-US" altLang="ko-KR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4265740-530D-27CB-03EA-012262ADF4B5}"/>
              </a:ext>
            </a:extLst>
          </p:cNvPr>
          <p:cNvCxnSpPr>
            <a:cxnSpLocks/>
          </p:cNvCxnSpPr>
          <p:nvPr/>
        </p:nvCxnSpPr>
        <p:spPr>
          <a:xfrm>
            <a:off x="5251269" y="3672840"/>
            <a:ext cx="61830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내용 개체 틀 7" descr="인간의 얼굴, 사람, 헤드폰, 스크린샷이(가) 표시된 사진&#10;&#10;자동 생성된 설명">
            <a:extLst>
              <a:ext uri="{FF2B5EF4-FFF2-40B4-BE49-F238E27FC236}">
                <a16:creationId xmlns:a16="http://schemas.microsoft.com/office/drawing/2014/main" id="{DB50C9B9-1455-1D73-5774-B891B07CF8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t="6270" r="9228" b="4158"/>
          <a:stretch/>
        </p:blipFill>
        <p:spPr>
          <a:xfrm>
            <a:off x="725488" y="1767409"/>
            <a:ext cx="2117098" cy="16967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F4393A-F606-9B95-17ED-F3F57D7ABF17}"/>
              </a:ext>
            </a:extLst>
          </p:cNvPr>
          <p:cNvSpPr txBox="1"/>
          <p:nvPr/>
        </p:nvSpPr>
        <p:spPr>
          <a:xfrm>
            <a:off x="2997446" y="2229426"/>
            <a:ext cx="188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dlib</a:t>
            </a:r>
            <a:r>
              <a:rPr lang="ko-KR" altLang="en-US" sz="1200" dirty="0"/>
              <a:t>을 활용한 </a:t>
            </a:r>
            <a:endParaRPr lang="en-US" altLang="ko-KR" sz="1200" dirty="0"/>
          </a:p>
          <a:p>
            <a:r>
              <a:rPr lang="ko-KR" altLang="en-US" sz="1200" dirty="0"/>
              <a:t>이미지 데이터 </a:t>
            </a:r>
            <a:r>
              <a:rPr lang="ko-KR" altLang="en-US" sz="1200" dirty="0" err="1"/>
              <a:t>전처리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ECD1A2-F9B9-BD78-18FC-753AA20E7BDA}"/>
              </a:ext>
            </a:extLst>
          </p:cNvPr>
          <p:cNvSpPr txBox="1"/>
          <p:nvPr/>
        </p:nvSpPr>
        <p:spPr>
          <a:xfrm>
            <a:off x="3045695" y="4353589"/>
            <a:ext cx="145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SVM </a:t>
            </a:r>
            <a:r>
              <a:rPr lang="ko-KR" altLang="en-US" sz="1200" dirty="0"/>
              <a:t>모델 학습 </a:t>
            </a:r>
          </a:p>
        </p:txBody>
      </p:sp>
      <p:pic>
        <p:nvPicPr>
          <p:cNvPr id="17" name="그림 16" descr="인간의 얼굴, 의류, 스크린샷, 사람이(가) 표시된 사진&#10;&#10;자동 생성된 설명">
            <a:extLst>
              <a:ext uri="{FF2B5EF4-FFF2-40B4-BE49-F238E27FC236}">
                <a16:creationId xmlns:a16="http://schemas.microsoft.com/office/drawing/2014/main" id="{8BBF6EC4-6A8D-75FA-A6E7-6D92B9364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618035"/>
            <a:ext cx="1813344" cy="1696732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C22667A0-AE38-F217-7352-EC188F34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tx1"/>
                </a:solidFill>
              </a:rPr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0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인간의 얼굴, 텍스트, 사람, 스크린샷이(가) 표시된 사진&#10;&#10;자동 생성된 설명">
            <a:extLst>
              <a:ext uri="{FF2B5EF4-FFF2-40B4-BE49-F238E27FC236}">
                <a16:creationId xmlns:a16="http://schemas.microsoft.com/office/drawing/2014/main" id="{0EE726ED-C26C-7FC2-F310-8B2F069D8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2" y="2857410"/>
            <a:ext cx="3063505" cy="1996613"/>
          </a:xfrm>
          <a:prstGeom prst="rect">
            <a:avLst/>
          </a:prstGeom>
        </p:spPr>
      </p:pic>
      <p:pic>
        <p:nvPicPr>
          <p:cNvPr id="10" name="그림 9" descr="인간의 얼굴, 스크린샷, 피부, 텍스트이(가) 표시된 사진&#10;&#10;자동 생성된 설명">
            <a:extLst>
              <a:ext uri="{FF2B5EF4-FFF2-40B4-BE49-F238E27FC236}">
                <a16:creationId xmlns:a16="http://schemas.microsoft.com/office/drawing/2014/main" id="{F124CCA9-576B-8B47-D1C1-86190B7B4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820" y="2617293"/>
            <a:ext cx="2657846" cy="2476846"/>
          </a:xfrm>
          <a:prstGeom prst="rect">
            <a:avLst/>
          </a:prstGeom>
        </p:spPr>
      </p:pic>
      <p:pic>
        <p:nvPicPr>
          <p:cNvPr id="12" name="그림 11" descr="인간의 얼굴, 사람, 스크린샷, 비디오이(가) 표시된 사진&#10;&#10;자동 생성된 설명">
            <a:extLst>
              <a:ext uri="{FF2B5EF4-FFF2-40B4-BE49-F238E27FC236}">
                <a16:creationId xmlns:a16="http://schemas.microsoft.com/office/drawing/2014/main" id="{E1703C65-ACEB-47C1-4C8B-C846C39FD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468" y="2693504"/>
            <a:ext cx="3867690" cy="23244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94AD11-E65C-1845-D847-118F9A31F51C}"/>
              </a:ext>
            </a:extLst>
          </p:cNvPr>
          <p:cNvSpPr txBox="1"/>
          <p:nvPr/>
        </p:nvSpPr>
        <p:spPr>
          <a:xfrm>
            <a:off x="940526" y="5094139"/>
            <a:ext cx="211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MTCNN</a:t>
            </a:r>
            <a:r>
              <a:rPr lang="ko-KR" altLang="en-US" dirty="0"/>
              <a:t>을 활용한 눈 위치 좌표 검출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AF8CB9-F5AE-0264-026E-09B83687BAD1}"/>
              </a:ext>
            </a:extLst>
          </p:cNvPr>
          <p:cNvSpPr txBox="1"/>
          <p:nvPr/>
        </p:nvSpPr>
        <p:spPr>
          <a:xfrm>
            <a:off x="4505820" y="5290713"/>
            <a:ext cx="305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눈 위치 좌표 유클리드 계산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830BEE-2363-52B7-EA24-FDD86B397BD6}"/>
              </a:ext>
            </a:extLst>
          </p:cNvPr>
          <p:cNvSpPr txBox="1"/>
          <p:nvPr/>
        </p:nvSpPr>
        <p:spPr>
          <a:xfrm>
            <a:off x="8352199" y="5232638"/>
            <a:ext cx="359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코사인 법칙을 통한 이미지 회전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C1EAD71-C624-467F-0D0A-E2E6CCBF73BD}"/>
              </a:ext>
            </a:extLst>
          </p:cNvPr>
          <p:cNvCxnSpPr>
            <a:cxnSpLocks/>
          </p:cNvCxnSpPr>
          <p:nvPr/>
        </p:nvCxnSpPr>
        <p:spPr>
          <a:xfrm>
            <a:off x="661851" y="908921"/>
            <a:ext cx="11530149" cy="0"/>
          </a:xfrm>
          <a:prstGeom prst="line">
            <a:avLst/>
          </a:prstGeom>
          <a:ln w="57150">
            <a:solidFill>
              <a:srgbClr val="1D5E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A7CAA18-1BCF-0F8B-C517-B408AC917A6C}"/>
              </a:ext>
            </a:extLst>
          </p:cNvPr>
          <p:cNvSpPr txBox="1"/>
          <p:nvPr/>
        </p:nvSpPr>
        <p:spPr>
          <a:xfrm>
            <a:off x="240145" y="84435"/>
            <a:ext cx="9899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03</a:t>
            </a:r>
            <a:endParaRPr lang="ko-KR" alt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72DA0-7E44-FD8C-B982-59824AB43118}"/>
              </a:ext>
            </a:extLst>
          </p:cNvPr>
          <p:cNvSpPr txBox="1"/>
          <p:nvPr/>
        </p:nvSpPr>
        <p:spPr>
          <a:xfrm>
            <a:off x="720000" y="1080000"/>
            <a:ext cx="91555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얼굴 인식 </a:t>
            </a:r>
            <a:r>
              <a:rPr lang="en-US" altLang="ko-KR" dirty="0"/>
              <a:t>– </a:t>
            </a:r>
            <a:r>
              <a:rPr lang="ko-KR" altLang="en-US" dirty="0"/>
              <a:t>얼굴 정렬 및 검출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얼굴 정렬의 필요성 </a:t>
            </a:r>
            <a:r>
              <a:rPr lang="en-US" altLang="ko-KR" sz="1600" dirty="0"/>
              <a:t>:</a:t>
            </a:r>
            <a:r>
              <a:rPr lang="ko-KR" altLang="en-US" sz="1600" dirty="0"/>
              <a:t> 얼굴 인식 모델은 정면의 얼굴 이미지에 대해서만 학습되어 있기 때문에 각도나 위치에 따른 성능 저하를 방지하기 위함</a:t>
            </a:r>
            <a:endParaRPr lang="en-US" altLang="ko-KR" sz="16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E522B683-5F99-CCD0-EBFB-1255C57FF47C}"/>
              </a:ext>
            </a:extLst>
          </p:cNvPr>
          <p:cNvSpPr txBox="1">
            <a:spLocks/>
          </p:cNvSpPr>
          <p:nvPr/>
        </p:nvSpPr>
        <p:spPr>
          <a:xfrm>
            <a:off x="1001241" y="221847"/>
            <a:ext cx="6043993" cy="57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부정행위 방지 시스템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F57D1-AB7F-B036-9871-03511BEAD783}"/>
              </a:ext>
            </a:extLst>
          </p:cNvPr>
          <p:cNvSpPr txBox="1"/>
          <p:nvPr/>
        </p:nvSpPr>
        <p:spPr>
          <a:xfrm>
            <a:off x="392842" y="6025288"/>
            <a:ext cx="10354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 MTCNN</a:t>
            </a:r>
            <a:r>
              <a:rPr lang="en-US" altLang="ko-KR" sz="1400" b="0" i="0" dirty="0">
                <a:effectLst/>
              </a:rPr>
              <a:t>(Multi-task Cascaded Convolutional Networks)</a:t>
            </a:r>
          </a:p>
          <a:p>
            <a:r>
              <a:rPr lang="en-US" altLang="ko-KR" sz="1400" dirty="0"/>
              <a:t>3</a:t>
            </a:r>
            <a:r>
              <a:rPr lang="ko-KR" altLang="en-US" sz="1400" dirty="0"/>
              <a:t>개의 네트워크로 이루어진 </a:t>
            </a:r>
            <a:r>
              <a:rPr lang="en-US" altLang="ko-KR" sz="1400" dirty="0"/>
              <a:t>Face Detector</a:t>
            </a:r>
            <a:r>
              <a:rPr lang="ko-KR" altLang="en-US" sz="1400" dirty="0"/>
              <a:t>로</a:t>
            </a:r>
            <a:r>
              <a:rPr lang="en-US" altLang="ko-KR" sz="1400" dirty="0"/>
              <a:t>, </a:t>
            </a:r>
            <a:r>
              <a:rPr lang="ko-KR" altLang="en-US" sz="1400" dirty="0"/>
              <a:t>계층적 구조로 구성됨으로써 스케일에 대한 효율적인 처리와 높은 정확도를 가짐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A23FAC-A887-2442-30A4-688299FFC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48647-92E8-48E3-BADA-0A94E5398071}" type="slidenum">
              <a:rPr lang="ko-KR" altLang="en-US" smtClean="0">
                <a:solidFill>
                  <a:schemeClr val="tx1"/>
                </a:solidFill>
              </a:rPr>
              <a:t>9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081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2676</Words>
  <Application>Microsoft Office PowerPoint</Application>
  <PresentationFormat>와이드스크린</PresentationFormat>
  <Paragraphs>470</Paragraphs>
  <Slides>28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나눔스퀘어OTF_ac</vt:lpstr>
      <vt:lpstr>나눔스퀘어OTF_ac Bold</vt:lpstr>
      <vt:lpstr>맑은 고딕</vt:lpstr>
      <vt:lpstr>함초롬바탕</vt:lpstr>
      <vt:lpstr>Arial</vt:lpstr>
      <vt:lpstr>Segoe UI</vt:lpstr>
      <vt:lpstr>Wingdings</vt:lpstr>
      <vt:lpstr>Office 테마</vt:lpstr>
      <vt:lpstr>PowerPoint 프레젠테이션</vt:lpstr>
      <vt:lpstr>PowerPoint 프레젠테이션</vt:lpstr>
      <vt:lpstr>개발 배경 및 목적</vt:lpstr>
      <vt:lpstr>PowerPoint 프레젠테이션</vt:lpstr>
      <vt:lpstr>개발 배경 및 목적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동공 방향 이상 탐지</vt:lpstr>
      <vt:lpstr>모델 학습을 사용하지 않았을 때 문제점</vt:lpstr>
      <vt:lpstr>MLP 학습 </vt:lpstr>
      <vt:lpstr>PowerPoint 프레젠테이션</vt:lpstr>
      <vt:lpstr>고개 방향 이상 탐지</vt:lpstr>
      <vt:lpstr>LSTM 모델학습  </vt:lpstr>
      <vt:lpstr>고개방향 이상탐지 - LSTM </vt:lpstr>
      <vt:lpstr>데이터 수집</vt:lpstr>
      <vt:lpstr>Mediapipe를 활용한 데이터 전처리</vt:lpstr>
      <vt:lpstr>PowerPoint 프레젠테이션</vt:lpstr>
      <vt:lpstr>PowerPoint 프레젠테이션</vt:lpstr>
      <vt:lpstr>팀원 역할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기반 비대면 시험 부정행위 방지 시스템</dc:title>
  <dc:creator>김태형</dc:creator>
  <cp:lastModifiedBy>김태형</cp:lastModifiedBy>
  <cp:revision>40</cp:revision>
  <dcterms:created xsi:type="dcterms:W3CDTF">2023-06-03T09:15:52Z</dcterms:created>
  <dcterms:modified xsi:type="dcterms:W3CDTF">2023-06-13T07:34:54Z</dcterms:modified>
</cp:coreProperties>
</file>